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/Relationships>
</file>

<file path=ppt/presentation.xml><?xml version="1.0" encoding="utf-8"?>
<!--Generated by Aspose.Slides for .NET 8.4.2.0--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r:id="rId1" id="2147483660"/>
  </p:sldMasterIdLst>
  <p:sldIdLst>
    <p:sldId r:id="rId2" id="256"/>
    <p:sldId r:id="rId3" id="258"/>
    <p:sldId r:id="rId4" id="2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heme" Target="theme/theme1.xml" /><Relationship Id="rId8" Type="http://schemas.openxmlformats.org/officeDocument/2006/relationships/tableStyles" Target="tableStyles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/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  <a:tileRect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1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D7BC-7339-44D3-B4A9-D4B0F08CD047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94F564FE-A387-417C-AE37-34B46E14E2C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/>
            <p:nvPr/>
          </p:nvSpPr>
          <p:spPr>
            <a:xfrm>
              <a:off x="7467600" y="209550"/>
              <a:ext cx="242887" cy="431800"/>
            </a:xfrm>
            <a:custGeom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endParaRPr lang="en-US"/>
            </a:p>
          </p:txBody>
        </p:sp>
        <p:sp>
          <p:nvSpPr>
            <p:cNvPr id="9" name="Freeform 5"/>
            <p:cNvSpPr/>
            <p:nvPr/>
          </p:nvSpPr>
          <p:spPr>
            <a:xfrm>
              <a:off x="7677151" y="209550"/>
              <a:ext cx="242887" cy="431800"/>
            </a:xfrm>
            <a:custGeom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endParaRPr lang="en-US"/>
            </a:p>
          </p:txBody>
        </p:sp>
        <p:sp>
          <p:nvSpPr>
            <p:cNvPr id="10" name="Freeform 5"/>
            <p:cNvSpPr/>
            <p:nvPr/>
          </p:nvSpPr>
          <p:spPr>
            <a:xfrm>
              <a:off x="7881939" y="209550"/>
              <a:ext cx="242887" cy="431800"/>
            </a:xfrm>
            <a:custGeom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whole" animBg="1"/>
      <p:bldP spid="11" grpId="1" build="whole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D7BC-7339-44D3-B4A9-D4B0F08CD047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64FE-A387-417C-AE37-34B46E14E2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D7BC-7339-44D3-B4A9-D4B0F08CD047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64FE-A387-417C-AE37-34B46E14E2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D7BC-7339-44D3-B4A9-D4B0F08CD047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F564FE-A387-417C-AE37-34B46E14E2C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1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D7BC-7339-44D3-B4A9-D4B0F08CD047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F564FE-A387-417C-AE37-34B46E14E2C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D7BC-7339-44D3-B4A9-D4B0F08CD047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64FE-A387-417C-AE37-34B46E14E2C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1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1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D7BC-7339-44D3-B4A9-D4B0F08CD047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64FE-A387-417C-AE37-34B46E14E2C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D7BC-7339-44D3-B4A9-D4B0F08CD047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64FE-A387-417C-AE37-34B46E14E2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D7BC-7339-44D3-B4A9-D4B0F08CD047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F564FE-A387-417C-AE37-34B46E14E2C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1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878D7BC-7339-44D3-B4A9-D4B0F08CD047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4F564FE-A387-417C-AE37-34B46E14E2C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1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1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D7BC-7339-44D3-B4A9-D4B0F08CD047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64FE-A387-417C-AE37-34B46E14E2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/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  <a:tileRect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/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  <a:tileRect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/>
        </p:spPr>
        <p:txBody>
          <a:bodyPr vert="horz" lIns="91440" tIns="45720" rIns="91440" bIns="45720" rtlCol="0" anchor="b">
            <a:no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/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/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4F564FE-A387-417C-AE37-34B46E14E2C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5"/>
          <p:cNvSpPr/>
          <p:nvPr/>
        </p:nvSpPr>
        <p:spPr>
          <a:xfrm>
            <a:off x="8453438" y="5715000"/>
            <a:ext cx="242887" cy="431800"/>
          </a:xfrm>
          <a:custGeom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/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78D7BC-7339-44D3-B4A9-D4B0F08CD047}" type="datetimeFigureOut">
              <a:rPr lang="en-US" smtClean="0"/>
              <a:t>7/26/2017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whole" animBg="1"/>
      <p:bldP spid="13" grpId="1" build="whole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r="8100000" dist="381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Relationship Id="rId3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637515"/>
          </a:xfrm>
        </p:spPr>
        <p:txBody>
          <a:bodyPr/>
          <a:lstStyle/>
          <a:p>
            <a:r>
              <a:rPr lang="fr-FR" sz="3600" b="0" dirty="1">
                <a:solidFill>
                  <a:srgbClr val="091F2F"/>
                </a:solidFill>
                <a:effectLst/>
                <a:latin typeface="Lora"/>
              </a:rPr>
              <a:t>18.023 SE</a:t>
            </a:r>
            <a:br>
              <a:rPr lang="fr-FR" sz="3600" b="0" dirty="1" smtClean="0">
                <a:solidFill>
                  <a:srgbClr val="091F2F"/>
                </a:solidFill>
                <a:effectLst/>
                <a:latin typeface="Lora"/>
              </a:rPr>
            </a:br>
            <a:r>
              <a:rPr lang="fr-FR" sz="3600" b="0" dirty="1" smtClean="0">
                <a:solidFill>
                  <a:srgbClr val="091F2F"/>
                </a:solidFill>
                <a:effectLst/>
                <a:latin typeface="Lora"/>
              </a:rPr>
              <a:t>City ROW at 380 </a:t>
            </a:r>
            <a:r>
              <a:rPr lang="fr-FR" sz="3600" b="0" dirty="1">
                <a:solidFill>
                  <a:srgbClr val="091F2F"/>
                </a:solidFill>
                <a:effectLst/>
                <a:latin typeface="Lora"/>
              </a:rPr>
              <a:t>Harrison Avenue</a:t>
            </a:r>
            <a:endParaRPr lang="en-US" sz="360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600200" y="2286000"/>
            <a:ext cx="5376863" cy="3695077"/>
          </a:xfrm>
          <a:prstGeom prst="rect"/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014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637515"/>
          </a:xfrm>
        </p:spPr>
        <p:txBody>
          <a:bodyPr/>
          <a:lstStyle/>
          <a:p>
            <a:r>
              <a:rPr lang="fr-FR" sz="3600" b="0" dirty="1" smtClean="0">
                <a:solidFill>
                  <a:srgbClr val="091F2F"/>
                </a:solidFill>
                <a:effectLst/>
                <a:latin typeface="Lora"/>
              </a:rPr>
              <a:t>18.023 </a:t>
            </a:r>
            <a:r>
              <a:rPr lang="fr-FR" sz="3600" b="0" dirty="1">
                <a:solidFill>
                  <a:srgbClr val="091F2F"/>
                </a:solidFill>
                <a:effectLst/>
                <a:latin typeface="Lora"/>
              </a:rPr>
              <a:t>SE </a:t>
            </a:r>
            <a:br>
              <a:rPr lang="fr-FR" sz="3600" b="0" dirty="1" smtClean="0">
                <a:solidFill>
                  <a:srgbClr val="091F2F"/>
                </a:solidFill>
                <a:effectLst/>
                <a:latin typeface="Lora"/>
              </a:rPr>
            </a:br>
            <a:r>
              <a:rPr lang="fr-FR" sz="3600" b="0" dirty="1" smtClean="0">
                <a:solidFill>
                  <a:srgbClr val="091F2F"/>
                </a:solidFill>
                <a:effectLst/>
                <a:latin typeface="Lora"/>
              </a:rPr>
              <a:t>City ROW at 380 </a:t>
            </a:r>
            <a:r>
              <a:rPr lang="fr-FR" sz="3600" b="0" dirty="1">
                <a:solidFill>
                  <a:srgbClr val="091F2F"/>
                </a:solidFill>
                <a:effectLst/>
                <a:latin typeface="Lora"/>
              </a:rPr>
              <a:t>Harrison Avenue</a:t>
            </a:r>
            <a:endParaRPr lang="en-US" sz="3600"/>
          </a:p>
        </p:txBody>
      </p:sp>
      <p:sp>
        <p:nvSpPr>
          <p:cNvPr id="3" name="TextBox 2"/>
          <p:cNvSpPr txBox="1"/>
          <p:nvPr/>
        </p:nvSpPr>
        <p:spPr>
          <a:xfrm>
            <a:off x="1447800" y="2286000"/>
            <a:ext cx="5638800" cy="1754326"/>
          </a:xfrm>
          <a:prstGeom prst="rect"/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1" smtClean="0"/>
              <a:t>Replace double standard cast concrete light post with similar metal double standard light post.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1" smtClean="0"/>
              <a:t>Top of existing post is 29’ above grade level.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1" smtClean="0"/>
              <a:t>Top of proposed post is 36.8’ above grade level.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1" smtClean="0"/>
              <a:t>Decorative pole base and lamp post all to be painted to match the color of concrete.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13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371600" y="120326"/>
            <a:ext cx="3352800" cy="6423349"/>
          </a:xfrm>
          <a:prstGeom prst="rect"/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934806" y="838200"/>
            <a:ext cx="4056423" cy="5477506"/>
          </a:xfrm>
          <a:prstGeom prst="rect"/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955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4.jpeg" /></Relationships>
</file>

<file path=ppt/theme/theme1.xml><?xml version="1.0" encoding="utf-8"?>
<a:theme xmlns:a="http://schemas.openxmlformats.org/drawingml/2006/main" name="Thermal">
  <a:themeElements>
    <a:clrScheme name="Th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明朝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r="8100000" dist="381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r="8100000" dist="635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3000000"/>
            </a:lightRig>
          </a:scene3d>
          <a:sp3d>
            <a:bevelT h="19050" prst="circ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  <a:tileRect/>
        </a:gradFill>
        <a:blipFill>
          <a:blip xmlns:d6p1="http://schemas.openxmlformats.org/officeDocument/2006/relationships" d6p1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srcRect/>
          <a:tile tx="0" ty="0" sx="100000" sy="100000" flip="none" algn="tl"/>
        </a:blip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/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2017-07-26T10:08:27Z</dcterms:created>
  <dcterms:modified xsi:type="dcterms:W3CDTF">2017-07-26T12:39:25.0000000Z</dcterms:modified>
  <cp:lastPrinted>2017-07-26T10:08:27Z</cp:lastPrinted>
</cp:coreProperties>
</file>