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6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1"/>
    <p:restoredTop sz="94647"/>
  </p:normalViewPr>
  <p:slideViewPr>
    <p:cSldViewPr snapToGrid="0" snapToObjects="1">
      <p:cViewPr>
        <p:scale>
          <a:sx n="79" d="100"/>
          <a:sy n="79" d="100"/>
        </p:scale>
        <p:origin x="2664" y="1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45106-7FA2-284E-90AE-FBD9F5641F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271832-B30A-9C41-BE3C-0758B0374D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AAEF8-90C2-7143-9FFA-E3C6E7231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65C9-FAA8-BE4F-8E74-143C9D4C8568}" type="datetimeFigureOut">
              <a:rPr lang="en-US" smtClean="0"/>
              <a:t>9/28/18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C7531-FA3F-514B-ABCD-BDE2273E6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89E99-4EA4-FD4E-9C34-C73A08E5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90652-CB34-3647-94DF-E6A657C2C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12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3B69A-43C9-444B-9DD2-0A3B36D27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005B80-AD64-484B-9149-F2FEC832F2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76E20-3428-C647-B239-884834B6B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65C9-FAA8-BE4F-8E74-143C9D4C8568}" type="datetimeFigureOut">
              <a:rPr lang="en-US" smtClean="0"/>
              <a:t>9/28/18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D006E-8473-4B49-96ED-EBB8748C7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9E140-6BFC-2346-9ECA-F3A20EDDA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90652-CB34-3647-94DF-E6A657C2C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42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E223DC-C7F6-D846-BFC2-95BDED0E7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6F583D-58E6-DB43-8C44-06285B0B45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63F47-D689-9E41-9560-1D970EF81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65C9-FAA8-BE4F-8E74-143C9D4C8568}" type="datetimeFigureOut">
              <a:rPr lang="en-US" smtClean="0"/>
              <a:t>9/28/18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951A1-6148-D245-9CB7-F4B881461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09E75-81FB-A945-98EA-BCA2E320B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90652-CB34-3647-94DF-E6A657C2C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01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C780C-A7D5-6F4B-8BF3-70FF576C1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57B81-B610-3D4A-BDA2-9D4BE104F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7900F-D88B-C845-A5DA-3E8127E4E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65C9-FAA8-BE4F-8E74-143C9D4C8568}" type="datetimeFigureOut">
              <a:rPr lang="en-US" smtClean="0"/>
              <a:t>9/28/18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80A98-E168-DD40-B450-2A41A1C1F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8FF9D-1328-BC4F-B724-A4051BA23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90652-CB34-3647-94DF-E6A657C2C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863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A5EA8-8DF4-6D4E-8DCA-FFC336E18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6CB610-EA8E-7747-BD6C-FEA7A5A55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39950-4514-F449-A83F-303342BC3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65C9-FAA8-BE4F-8E74-143C9D4C8568}" type="datetimeFigureOut">
              <a:rPr lang="en-US" smtClean="0"/>
              <a:t>9/28/18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BEE20-5063-4C41-8D1E-6847F668D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63C28E-72EE-E54F-A589-D72C7A291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90652-CB34-3647-94DF-E6A657C2C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435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3E954-4DA8-424B-A8F1-307CCAC78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7878C-422E-DD4C-AFC9-2664F816D1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E8A9F8-CA9A-5042-9F55-ED163EFB6F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FB5E82-369E-C545-ABD1-304CED4B3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65C9-FAA8-BE4F-8E74-143C9D4C8568}" type="datetimeFigureOut">
              <a:rPr lang="en-US" smtClean="0"/>
              <a:t>9/28/18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58DEC8-F8FC-1649-8491-7ED211C16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676ED6-D443-2D4B-8744-7171CD15B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90652-CB34-3647-94DF-E6A657C2C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53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1BA66-7CAA-254B-B875-AA8CB8264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A881C-9C46-684F-AE85-27A90E711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43FDC8-00B5-3245-8E17-AA2CFC5E39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83FF62-A08F-4948-852E-C25FBE87BC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CB0702-4596-DF41-8D5E-C4870C9FEB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5F0850-1027-3246-A354-1F008F907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65C9-FAA8-BE4F-8E74-143C9D4C8568}" type="datetimeFigureOut">
              <a:rPr lang="en-US" smtClean="0"/>
              <a:t>9/28/18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1C53D2-C415-C54C-AB97-660C4C021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F38A3C-8874-0044-84FE-F2328FFCA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90652-CB34-3647-94DF-E6A657C2C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87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6A82A-85BA-3543-9EE7-B22BAA7B5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870296-EFEA-804A-97E5-D84CF22FE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65C9-FAA8-BE4F-8E74-143C9D4C8568}" type="datetimeFigureOut">
              <a:rPr lang="en-US" smtClean="0"/>
              <a:t>9/28/18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2CFC00-72C5-A546-95E0-95E821D5D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1B2B23-2B12-F84F-A06C-4FEC4A7DC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90652-CB34-3647-94DF-E6A657C2C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9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E82FC7-1974-1241-836C-6DE3260BE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65C9-FAA8-BE4F-8E74-143C9D4C8568}" type="datetimeFigureOut">
              <a:rPr lang="en-US" smtClean="0"/>
              <a:t>9/28/18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5C8237-9C2B-2D42-8AB8-7DD615B1C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E5861D-180B-014B-9EBA-0D35F62A5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90652-CB34-3647-94DF-E6A657C2C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7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CFED8-2008-B840-B5BC-70C2743D2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1A73B-A709-D641-8155-E6D2E6E0E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2AFC06-DFEE-5B43-9914-173DFDF564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4C600A-AAEB-514E-8E4E-8907D1096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65C9-FAA8-BE4F-8E74-143C9D4C8568}" type="datetimeFigureOut">
              <a:rPr lang="en-US" smtClean="0"/>
              <a:t>9/28/18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99D5F-7AEE-0B40-A1E6-AE150F6D2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D91B72-189D-4645-8850-8AC4937F4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90652-CB34-3647-94DF-E6A657C2C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04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FC0FD-7F09-4040-BA5A-143037BF9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BE493B-D42B-534F-8686-165FF60F6A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763AA4-4975-194C-80E3-1EBB4FB6AD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75098D-FD35-FC4E-A3D9-42CF75AC5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65C9-FAA8-BE4F-8E74-143C9D4C8568}" type="datetimeFigureOut">
              <a:rPr lang="en-US" smtClean="0"/>
              <a:t>9/28/18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8AAA36-965A-804E-B146-3F4102785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DDA5A2-F747-FD49-9618-28DEDC966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90652-CB34-3647-94DF-E6A657C2C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20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4ED11A-4902-834F-A3FF-B8E68C027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88C45-7B62-A946-8348-7720E8AF0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5ACAE-2718-A043-988B-82BA4394EE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F65C9-FAA8-BE4F-8E74-143C9D4C8568}" type="datetimeFigureOut">
              <a:rPr lang="en-US" smtClean="0"/>
              <a:t>9/28/18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DFCC8-1E12-924A-B148-B78D8E2311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C28D3-F2F2-0A45-A76E-ECF6E1708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90652-CB34-3647-94DF-E6A657C2C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04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18BC2-FAC0-E642-9642-8E24266D0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1311"/>
            <a:ext cx="10515600" cy="1325563"/>
          </a:xfrm>
        </p:spPr>
        <p:txBody>
          <a:bodyPr/>
          <a:lstStyle/>
          <a:p>
            <a:r>
              <a:rPr lang="en-US" dirty="0"/>
              <a:t>1937-1939 Beacon St (Mary Ann’s)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E2775-91DF-5A4A-9569-CDEE1A615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33057"/>
            <a:ext cx="10515600" cy="2943906"/>
          </a:xfrm>
        </p:spPr>
        <p:txBody>
          <a:bodyPr/>
          <a:lstStyle/>
          <a:p>
            <a:r>
              <a:rPr lang="en-US" dirty="0"/>
              <a:t>Install 6' by 22’ wood PVC-backed sign on blank front facade.</a:t>
            </a:r>
          </a:p>
          <a:p>
            <a:r>
              <a:rPr lang="en-US" dirty="0"/>
              <a:t>Sign have same color scheme and design language as old "Mary Ann's" sign, which was removed in November of 2015</a:t>
            </a:r>
          </a:p>
          <a:p>
            <a:r>
              <a:rPr lang="en-US" dirty="0"/>
              <a:t>No lights will be installed as part of this proposal</a:t>
            </a:r>
          </a:p>
        </p:txBody>
      </p:sp>
    </p:spTree>
    <p:extLst>
      <p:ext uri="{BB962C8B-B14F-4D97-AF65-F5344CB8AC3E}">
        <p14:creationId xmlns:p14="http://schemas.microsoft.com/office/powerpoint/2010/main" val="1891292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394F01F-D1BC-7740-8E2D-2B3327A8F405}"/>
              </a:ext>
            </a:extLst>
          </p:cNvPr>
          <p:cNvGrpSpPr/>
          <p:nvPr/>
        </p:nvGrpSpPr>
        <p:grpSpPr>
          <a:xfrm>
            <a:off x="1658470" y="0"/>
            <a:ext cx="8875059" cy="6858000"/>
            <a:chOff x="1658470" y="0"/>
            <a:chExt cx="8875059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F617522-092F-6D41-BB50-131DC9249E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58470" y="0"/>
              <a:ext cx="8875059" cy="6858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A3F138A-69A3-064B-86EE-8CACA63FB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00326" y="2203564"/>
              <a:ext cx="4991346" cy="102458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52818B3-787C-8E45-AB93-419570D403E9}"/>
              </a:ext>
            </a:extLst>
          </p:cNvPr>
          <p:cNvSpPr txBox="1"/>
          <p:nvPr/>
        </p:nvSpPr>
        <p:spPr>
          <a:xfrm>
            <a:off x="321730" y="158445"/>
            <a:ext cx="380939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New Proposed Sign</a:t>
            </a:r>
          </a:p>
        </p:txBody>
      </p:sp>
    </p:spTree>
    <p:extLst>
      <p:ext uri="{BB962C8B-B14F-4D97-AF65-F5344CB8AC3E}">
        <p14:creationId xmlns:p14="http://schemas.microsoft.com/office/powerpoint/2010/main" val="671296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394F01F-D1BC-7740-8E2D-2B3327A8F405}"/>
              </a:ext>
            </a:extLst>
          </p:cNvPr>
          <p:cNvGrpSpPr/>
          <p:nvPr/>
        </p:nvGrpSpPr>
        <p:grpSpPr>
          <a:xfrm>
            <a:off x="1658470" y="0"/>
            <a:ext cx="8875059" cy="6858000"/>
            <a:chOff x="1658470" y="0"/>
            <a:chExt cx="8875059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F617522-092F-6D41-BB50-131DC9249E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58470" y="0"/>
              <a:ext cx="8875059" cy="6858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A3F138A-69A3-064B-86EE-8CACA63FB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00326" y="2203564"/>
              <a:ext cx="4991346" cy="102458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58C0B81-1696-9641-8794-6D7F43401C35}"/>
              </a:ext>
            </a:extLst>
          </p:cNvPr>
          <p:cNvSpPr txBox="1"/>
          <p:nvPr/>
        </p:nvSpPr>
        <p:spPr>
          <a:xfrm>
            <a:off x="5812908" y="1650528"/>
            <a:ext cx="566181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22ft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832A44-56DB-A344-A88F-0F6A0E317A42}"/>
              </a:ext>
            </a:extLst>
          </p:cNvPr>
          <p:cNvSpPr txBox="1"/>
          <p:nvPr/>
        </p:nvSpPr>
        <p:spPr>
          <a:xfrm>
            <a:off x="2869834" y="2518526"/>
            <a:ext cx="518619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6ft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53230F5-9BDB-884E-BA76-73EB717D2A1D}"/>
              </a:ext>
            </a:extLst>
          </p:cNvPr>
          <p:cNvCxnSpPr>
            <a:cxnSpLocks/>
          </p:cNvCxnSpPr>
          <p:nvPr/>
        </p:nvCxnSpPr>
        <p:spPr>
          <a:xfrm>
            <a:off x="3600326" y="2042492"/>
            <a:ext cx="49913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4995405-00D6-EA4A-92D9-E1A95ED6114E}"/>
              </a:ext>
            </a:extLst>
          </p:cNvPr>
          <p:cNvCxnSpPr>
            <a:cxnSpLocks/>
          </p:cNvCxnSpPr>
          <p:nvPr/>
        </p:nvCxnSpPr>
        <p:spPr>
          <a:xfrm flipV="1">
            <a:off x="3600326" y="1949233"/>
            <a:ext cx="0" cy="1865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E3D89C0-4EA3-644E-A463-11242C3B76B7}"/>
              </a:ext>
            </a:extLst>
          </p:cNvPr>
          <p:cNvCxnSpPr>
            <a:cxnSpLocks/>
          </p:cNvCxnSpPr>
          <p:nvPr/>
        </p:nvCxnSpPr>
        <p:spPr>
          <a:xfrm>
            <a:off x="3388453" y="2187372"/>
            <a:ext cx="0" cy="10407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7A71C63-7342-A74F-9816-03B580E12B49}"/>
              </a:ext>
            </a:extLst>
          </p:cNvPr>
          <p:cNvCxnSpPr>
            <a:cxnSpLocks/>
          </p:cNvCxnSpPr>
          <p:nvPr/>
        </p:nvCxnSpPr>
        <p:spPr>
          <a:xfrm>
            <a:off x="3290675" y="3228149"/>
            <a:ext cx="1980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DA151D3-CA18-9448-A5B0-AA3FBB943EE3}"/>
              </a:ext>
            </a:extLst>
          </p:cNvPr>
          <p:cNvCxnSpPr>
            <a:cxnSpLocks/>
          </p:cNvCxnSpPr>
          <p:nvPr/>
        </p:nvCxnSpPr>
        <p:spPr>
          <a:xfrm>
            <a:off x="3290675" y="2178234"/>
            <a:ext cx="1980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AC46E3E-40E3-B443-8A27-5B892F4EFED9}"/>
              </a:ext>
            </a:extLst>
          </p:cNvPr>
          <p:cNvCxnSpPr>
            <a:cxnSpLocks/>
          </p:cNvCxnSpPr>
          <p:nvPr/>
        </p:nvCxnSpPr>
        <p:spPr>
          <a:xfrm flipV="1">
            <a:off x="8588667" y="1958486"/>
            <a:ext cx="0" cy="1865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31A85C0-A9AF-AB42-A022-F805BB54A4FC}"/>
              </a:ext>
            </a:extLst>
          </p:cNvPr>
          <p:cNvSpPr txBox="1"/>
          <p:nvPr/>
        </p:nvSpPr>
        <p:spPr>
          <a:xfrm>
            <a:off x="5961036" y="3900319"/>
            <a:ext cx="2627631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SW6748 ‘Greens’ or equivalent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C979017-EF1A-8E4D-AA70-325A859C5AC9}"/>
              </a:ext>
            </a:extLst>
          </p:cNvPr>
          <p:cNvCxnSpPr>
            <a:cxnSpLocks/>
          </p:cNvCxnSpPr>
          <p:nvPr/>
        </p:nvCxnSpPr>
        <p:spPr>
          <a:xfrm flipV="1">
            <a:off x="6810450" y="3075129"/>
            <a:ext cx="301083" cy="82519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C23B0E1E-E3AE-484E-A210-A9EA3C63A5D8}"/>
              </a:ext>
            </a:extLst>
          </p:cNvPr>
          <p:cNvSpPr txBox="1"/>
          <p:nvPr/>
        </p:nvSpPr>
        <p:spPr>
          <a:xfrm>
            <a:off x="3934437" y="4442626"/>
            <a:ext cx="2876012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SW6909 ‘Lemon Twist’ or equivalent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48F003E-58BF-3940-9DCC-F9188A314C9F}"/>
              </a:ext>
            </a:extLst>
          </p:cNvPr>
          <p:cNvCxnSpPr>
            <a:cxnSpLocks/>
            <a:stCxn id="34" idx="0"/>
          </p:cNvCxnSpPr>
          <p:nvPr/>
        </p:nvCxnSpPr>
        <p:spPr>
          <a:xfrm flipH="1" flipV="1">
            <a:off x="4594509" y="3129932"/>
            <a:ext cx="777934" cy="131269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50CEE6B8-CBEE-F045-8881-359DF325BED9}"/>
              </a:ext>
            </a:extLst>
          </p:cNvPr>
          <p:cNvSpPr txBox="1"/>
          <p:nvPr/>
        </p:nvSpPr>
        <p:spPr>
          <a:xfrm>
            <a:off x="7111533" y="566405"/>
            <a:ext cx="2723612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PVC Backing mounted with screws, holes to be plugged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316E246-50A6-1C4F-BBB4-914BDE6A9600}"/>
              </a:ext>
            </a:extLst>
          </p:cNvPr>
          <p:cNvCxnSpPr>
            <a:cxnSpLocks/>
            <a:endCxn id="5" idx="3"/>
          </p:cNvCxnSpPr>
          <p:nvPr/>
        </p:nvCxnSpPr>
        <p:spPr>
          <a:xfrm flipH="1">
            <a:off x="8591672" y="1089625"/>
            <a:ext cx="1243473" cy="16262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0F26AAFF-4FAB-0449-9776-C26151408F4D}"/>
              </a:ext>
            </a:extLst>
          </p:cNvPr>
          <p:cNvSpPr txBox="1"/>
          <p:nvPr/>
        </p:nvSpPr>
        <p:spPr>
          <a:xfrm>
            <a:off x="321730" y="158445"/>
            <a:ext cx="549117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New Proposed Sign - Details</a:t>
            </a:r>
          </a:p>
        </p:txBody>
      </p:sp>
    </p:spTree>
    <p:extLst>
      <p:ext uri="{BB962C8B-B14F-4D97-AF65-F5344CB8AC3E}">
        <p14:creationId xmlns:p14="http://schemas.microsoft.com/office/powerpoint/2010/main" val="3084375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4C42E5E-9016-FC43-B86C-122683C254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-4623" r="-4" b="7770"/>
          <a:stretch/>
        </p:blipFill>
        <p:spPr>
          <a:xfrm>
            <a:off x="321731" y="632627"/>
            <a:ext cx="5728548" cy="30791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914AE6-C115-954E-A044-83B151C565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65" r="-3" b="42382"/>
          <a:stretch/>
        </p:blipFill>
        <p:spPr>
          <a:xfrm>
            <a:off x="6141719" y="321731"/>
            <a:ext cx="5728547" cy="30791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C1AAAB9-AA0C-4449-A01F-56AED8D15F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t="-8482" r="-4" b="29968"/>
          <a:stretch/>
        </p:blipFill>
        <p:spPr>
          <a:xfrm>
            <a:off x="321731" y="3489159"/>
            <a:ext cx="5728548" cy="30471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06296D7-375C-944A-842C-9C5341ABE84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108" r="-3" b="38699"/>
          <a:stretch/>
        </p:blipFill>
        <p:spPr>
          <a:xfrm>
            <a:off x="6141718" y="3489159"/>
            <a:ext cx="5728547" cy="30471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BB2086-BF05-E34A-9D55-D9015603469A}"/>
              </a:ext>
            </a:extLst>
          </p:cNvPr>
          <p:cNvSpPr txBox="1"/>
          <p:nvPr/>
        </p:nvSpPr>
        <p:spPr>
          <a:xfrm>
            <a:off x="321731" y="158445"/>
            <a:ext cx="5728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Previous Sign</a:t>
            </a:r>
          </a:p>
        </p:txBody>
      </p:sp>
    </p:spTree>
    <p:extLst>
      <p:ext uri="{BB962C8B-B14F-4D97-AF65-F5344CB8AC3E}">
        <p14:creationId xmlns:p14="http://schemas.microsoft.com/office/powerpoint/2010/main" val="2076182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89</Words>
  <Application>Microsoft Macintosh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1937-1939 Beacon St (Mary Ann’s)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 Simmons</dc:creator>
  <cp:lastModifiedBy>Jacob Simmons</cp:lastModifiedBy>
  <cp:revision>4</cp:revision>
  <dcterms:created xsi:type="dcterms:W3CDTF">2018-09-28T19:07:28Z</dcterms:created>
  <dcterms:modified xsi:type="dcterms:W3CDTF">2018-09-28T19:54:10Z</dcterms:modified>
</cp:coreProperties>
</file>