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media/image8.jpg" ContentType="image/jpeg"/>
  <Override PartName="/ppt/media/image12.jpg" ContentType="image/jpeg"/>
  <Override PartName="/ppt/media/image16.jpg" ContentType="image/jpeg"/>
  <Override PartName="/ppt/media/image20.jpg" ContentType="image/jpeg"/>
  <Override PartName="/ppt/media/image24.jpg" ContentType="image/jpeg"/>
  <Override PartName="/ppt/media/image28.jpg" ContentType="image/jpeg"/>
  <Override PartName="/ppt/media/image3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88" r:id="rId5"/>
    <p:sldId id="260" r:id="rId6"/>
    <p:sldId id="261" r:id="rId7"/>
    <p:sldId id="262" r:id="rId8"/>
    <p:sldId id="290" r:id="rId9"/>
    <p:sldId id="264" r:id="rId10"/>
    <p:sldId id="265" r:id="rId11"/>
    <p:sldId id="266" r:id="rId12"/>
    <p:sldId id="291" r:id="rId13"/>
    <p:sldId id="268" r:id="rId14"/>
    <p:sldId id="269" r:id="rId15"/>
    <p:sldId id="270" r:id="rId16"/>
    <p:sldId id="292" r:id="rId17"/>
    <p:sldId id="272" r:id="rId18"/>
    <p:sldId id="273" r:id="rId19"/>
    <p:sldId id="274" r:id="rId20"/>
    <p:sldId id="293" r:id="rId21"/>
    <p:sldId id="276" r:id="rId22"/>
    <p:sldId id="277" r:id="rId23"/>
    <p:sldId id="278" r:id="rId24"/>
    <p:sldId id="294" r:id="rId25"/>
    <p:sldId id="280" r:id="rId26"/>
    <p:sldId id="281" r:id="rId27"/>
    <p:sldId id="282" r:id="rId28"/>
    <p:sldId id="296" r:id="rId29"/>
    <p:sldId id="284" r:id="rId30"/>
    <p:sldId id="285" r:id="rId31"/>
    <p:sldId id="286" r:id="rId32"/>
    <p:sldId id="297" r:id="rId33"/>
  </p:sldIdLst>
  <p:sldSz cx="15544800" cy="10058400"/>
  <p:notesSz cx="6858000" cy="9144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870" y="-30"/>
      </p:cViewPr>
      <p:guideLst>
        <p:guide orient="horz" pos="3168"/>
        <p:guide pos="4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1395730" y="3066415"/>
            <a:ext cx="11189335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NE-MA-BSTC8C01-001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4602480" y="3429000"/>
            <a:ext cx="466344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85">
                <a:solidFill>
                  <a:srgbClr val="000000"/>
                </a:solidFill>
                <a:latin typeface="Tahoma" panose="02020603050405020304" pitchFamily="2"/>
              </a:rPr>
              <a:t>COMMONWEALTH AVE AT BERKELEY ST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10640695" y="6778625"/>
            <a:ext cx="10115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idx="10"/>
          </p:nvPr>
        </p:nvSpPr>
        <p:spPr>
          <a:xfrm>
            <a:off x="592201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1000" spc="-60">
                <a:solidFill>
                  <a:srgbClr val="000000"/>
                </a:solidFill>
                <a:latin typeface="Comic Sans MS" panose="02020603050405020304" pitchFamily="2"/>
              </a:rPr>
              <a:t>LATITUDE: 42.352782° LONGITUDE:-71.073718° </a:t>
            </a:r>
          </a:p>
          <a:p>
            <a:pPr marL="0" marR="0" indent="0" algn="ctr">
              <a:lnSpc>
                <a:spcPts val="1200"/>
              </a:lnSpc>
              <a:spcBef>
                <a:spcPts val="155"/>
              </a:spcBef>
              <a:spcAft>
                <a:spcPts val="0"/>
              </a:spcAft>
            </a:pPr>
            <a:r>
              <a:rPr lang="en-US" sz="1000" spc="-20">
                <a:solidFill>
                  <a:srgbClr val="000000"/>
                </a:solidFill>
                <a:latin typeface="Comic Sans MS" panose="02020603050405020304" pitchFamily="2"/>
              </a:rPr>
              <a:t>42° 21' 10.02" N, 71° 4' 25.38"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AUTOCAD\NE-MA-BSTC8C01-001.dwg 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11' AMSL 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idx="10"/>
          </p:nvPr>
        </p:nvSpPr>
        <p:spPr>
          <a:xfrm>
            <a:off x="5862320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idx="10"/>
          </p:nvPr>
        </p:nvSpPr>
        <p:spPr>
          <a:xfrm>
            <a:off x="5862320" y="948817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NE-MA-BSTC8C01-001 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 Placeholder 424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70709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426" name="Text Placeholder 425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70709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70709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427" name="Text Placeholder 426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70709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428" name="Text Placeholder 427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70709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429" name="Text Placeholder 428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430" name="Text Placeholder 429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431" name="Text Placeholder 430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70709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432" name="Text Placeholder 431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70709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433" name="Text Placeholder 432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70709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434" name="Text Placeholder 433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70709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435" name="Text Placeholder 434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70709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436" name="Text Placeholder 435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70709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437" name="Text Placeholder 436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70709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438" name="Text Placeholder 437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70709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439" name="Text Placeholder 438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70709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440" name="Text Placeholder 439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70709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441" name="Text Placeholder 440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AUTOCAD\NE-MA-BSTC8C01-003.dwg </a:t>
            </a:r>
          </a:p>
        </p:txBody>
      </p:sp>
      <p:sp>
        <p:nvSpPr>
          <p:cNvPr id="442" name="Text Placeholder 441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70709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443" name="Text Placeholder 442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70709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444" name="Text Placeholder 443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70709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445" name="Text Placeholder 444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70709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446" name="Text Placeholder 445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70709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70709"/>
                </a:solidFill>
                <a:latin typeface="Tahoma" panose="02020603050405020304" pitchFamily="2"/>
              </a:rPr>
              <a:t>NE-MA-BSTC8C01-003 </a:t>
            </a:r>
          </a:p>
        </p:txBody>
      </p:sp>
      <p:sp>
        <p:nvSpPr>
          <p:cNvPr id="447" name="Text Placeholder 446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70709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448" name="Text Placeholder 447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 Placeholder 450"/>
          <p:cNvSpPr>
            <a:spLocks noGrp="1"/>
          </p:cNvSpPr>
          <p:nvPr>
            <p:ph type="body" idx="10"/>
          </p:nvPr>
        </p:nvSpPr>
        <p:spPr>
          <a:xfrm>
            <a:off x="96520" y="5812790"/>
            <a:ext cx="10477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AUTOCAD\NE-MA-BSTC8C01-003.dwg </a:t>
            </a:r>
          </a:p>
        </p:txBody>
      </p:sp>
      <p:sp>
        <p:nvSpPr>
          <p:cNvPr id="452" name="Text Placeholder 451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4775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45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 Placeholder 459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461" name="Text Placeholder 460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462" name="Text Placeholder 461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463" name="Text Placeholder 462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464" name="Text Placeholder 463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465" name="Text Placeholder 464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466" name="Text Placeholder 465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467" name="Text Placeholder 466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468" name="Text Placeholder 467"/>
          <p:cNvSpPr>
            <a:spLocks noGrp="1"/>
          </p:cNvSpPr>
          <p:nvPr>
            <p:ph type="body" idx="10"/>
          </p:nvPr>
        </p:nvSpPr>
        <p:spPr>
          <a:xfrm>
            <a:off x="1390015" y="3066415"/>
            <a:ext cx="11201400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NE-MA-BSTC8C01-004 </a:t>
            </a:r>
          </a:p>
        </p:txBody>
      </p:sp>
      <p:sp>
        <p:nvSpPr>
          <p:cNvPr id="469" name="Text Placeholder 468"/>
          <p:cNvSpPr>
            <a:spLocks noGrp="1"/>
          </p:cNvSpPr>
          <p:nvPr>
            <p:ph type="body" idx="10"/>
          </p:nvPr>
        </p:nvSpPr>
        <p:spPr>
          <a:xfrm>
            <a:off x="4739640" y="3429000"/>
            <a:ext cx="438912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85">
                <a:solidFill>
                  <a:srgbClr val="000000"/>
                </a:solidFill>
                <a:latin typeface="Tahoma" panose="02020603050405020304" pitchFamily="2"/>
              </a:rPr>
              <a:t>COMMONWEALTH AVE AT EXETER ST </a:t>
            </a:r>
          </a:p>
        </p:txBody>
      </p:sp>
      <p:sp>
        <p:nvSpPr>
          <p:cNvPr id="470" name="Text Placeholder 469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471" name="Text Placeholder 470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472" name="Text Placeholder 471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473" name="Text Placeholder 472"/>
          <p:cNvSpPr>
            <a:spLocks noGrp="1"/>
          </p:cNvSpPr>
          <p:nvPr>
            <p:ph type="body" idx="10"/>
          </p:nvPr>
        </p:nvSpPr>
        <p:spPr>
          <a:xfrm>
            <a:off x="11103610" y="6031865"/>
            <a:ext cx="101219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474" name="Text Placeholder 47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475" name="Text Placeholder 474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476" name="Text Placeholder 475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477" name="Text Placeholder 476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478" name="Text Placeholder 477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479" name="Text Placeholder 478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480" name="Text Placeholder 479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481" name="Text Placeholder 48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482" name="Text Placeholder 481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483" name="Text Placeholder 48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484" name="Text Placeholder 483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485" name="Text Placeholder 484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486" name="Text Placeholder 485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487" name="Text Placeholder 486"/>
          <p:cNvSpPr>
            <a:spLocks noGrp="1"/>
          </p:cNvSpPr>
          <p:nvPr>
            <p:ph type="body" idx="10"/>
          </p:nvPr>
        </p:nvSpPr>
        <p:spPr>
          <a:xfrm>
            <a:off x="601091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-5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488" name="Text Placeholder 487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489" name="Text Placeholder 488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1000" spc="-50">
                <a:solidFill>
                  <a:srgbClr val="000000"/>
                </a:solidFill>
                <a:latin typeface="Comic Sans MS" panose="02020603050405020304" pitchFamily="2"/>
              </a:rPr>
              <a:t>LATITUDE: 42.351045° LONGITUDE:-71.080171° </a:t>
            </a:r>
          </a:p>
          <a:p>
            <a:pPr marL="0" marR="0" indent="0" algn="ctr">
              <a:lnSpc>
                <a:spcPts val="1200"/>
              </a:lnSpc>
              <a:spcBef>
                <a:spcPts val="155"/>
              </a:spcBef>
              <a:spcAft>
                <a:spcPts val="0"/>
              </a:spcAft>
            </a:pPr>
            <a:r>
              <a:rPr lang="en-US" sz="1000" spc="-20">
                <a:solidFill>
                  <a:srgbClr val="000000"/>
                </a:solidFill>
                <a:latin typeface="Comic Sans MS" panose="02020603050405020304" pitchFamily="2"/>
              </a:rPr>
              <a:t>42° 21' 3.766" N, 71° 4' 48.612"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490" name="Text Placeholder 489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AUTOCAD\NE-MA-BSTC8C01-004.dwg </a:t>
            </a:r>
          </a:p>
        </p:txBody>
      </p:sp>
      <p:sp>
        <p:nvSpPr>
          <p:cNvPr id="491" name="Text Placeholder 490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492" name="Text Placeholder 491"/>
          <p:cNvSpPr>
            <a:spLocks noGrp="1"/>
          </p:cNvSpPr>
          <p:nvPr>
            <p:ph type="body" idx="10"/>
          </p:nvPr>
        </p:nvSpPr>
        <p:spPr>
          <a:xfrm>
            <a:off x="9613265" y="9116695"/>
            <a:ext cx="119824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9' AMSL </a:t>
            </a:r>
          </a:p>
        </p:txBody>
      </p:sp>
      <p:sp>
        <p:nvSpPr>
          <p:cNvPr id="493" name="Text Placeholder 492"/>
          <p:cNvSpPr>
            <a:spLocks noGrp="1"/>
          </p:cNvSpPr>
          <p:nvPr>
            <p:ph type="body" idx="10"/>
          </p:nvPr>
        </p:nvSpPr>
        <p:spPr>
          <a:xfrm>
            <a:off x="5948045" y="9183370"/>
            <a:ext cx="31115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5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494" name="Text Placeholder 493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495" name="Text Placeholder 494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496" name="Text Placeholder 495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497" name="Text Placeholder 496"/>
          <p:cNvSpPr>
            <a:spLocks noGrp="1"/>
          </p:cNvSpPr>
          <p:nvPr>
            <p:ph type="body" idx="10"/>
          </p:nvPr>
        </p:nvSpPr>
        <p:spPr>
          <a:xfrm>
            <a:off x="5948045" y="9488170"/>
            <a:ext cx="42418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498" name="Text Placeholder 497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499" name="Text Placeholder 498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NE-MA-BSTC8C01-004 </a:t>
            </a:r>
          </a:p>
        </p:txBody>
      </p:sp>
      <p:sp>
        <p:nvSpPr>
          <p:cNvPr id="500" name="Text Placeholder 499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501" name="Text Placeholder 500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 Placeholder 505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AUTOCAD\NE-MA-BSTC8C01-004.dwg </a:t>
            </a:r>
          </a:p>
        </p:txBody>
      </p:sp>
      <p:sp>
        <p:nvSpPr>
          <p:cNvPr id="507" name="Text Placeholder 506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508" name="Text Placeholder 507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509" name="Text Placeholder 508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510" name="Text Placeholder 509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511" name="Text Placeholder 510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512" name="Text Placeholder 511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513" name="Text Placeholder 512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514" name="Text Placeholder 513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515" name="Text Placeholder 514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516" name="Text Placeholder 515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NE-MA-BSTC8C01-004 </a:t>
            </a:r>
          </a:p>
        </p:txBody>
      </p:sp>
      <p:sp>
        <p:nvSpPr>
          <p:cNvPr id="517" name="Text Placeholder 516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518" name="Text Placeholder 517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519" name="Text Placeholder 518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520" name="Text Placeholder 519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521" name="Text Placeholder 520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522" name="Text Placeholder 521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523" name="Text Placeholder 522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524" name="Text Placeholder 523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525" name="Text Placeholder 524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526" name="Text Placeholder 525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524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1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527" name="Text Placeholder 526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NE-MA-BSTC8C01-004 </a:t>
            </a:r>
          </a:p>
        </p:txBody>
      </p:sp>
      <p:sp>
        <p:nvSpPr>
          <p:cNvPr id="528" name="Text Placeholder 527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529" name="Text Placeholder 528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530" name="Text Placeholder 529"/>
          <p:cNvSpPr>
            <a:spLocks noGrp="1"/>
          </p:cNvSpPr>
          <p:nvPr>
            <p:ph type="body" idx="10"/>
          </p:nvPr>
        </p:nvSpPr>
        <p:spPr>
          <a:xfrm>
            <a:off x="4666615" y="4849495"/>
            <a:ext cx="126174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12'-2" </a:t>
            </a:r>
          </a:p>
        </p:txBody>
      </p:sp>
      <p:sp>
        <p:nvSpPr>
          <p:cNvPr id="531" name="Text Placeholder 530"/>
          <p:cNvSpPr>
            <a:spLocks noGrp="1"/>
          </p:cNvSpPr>
          <p:nvPr>
            <p:ph type="body" idx="10"/>
          </p:nvPr>
        </p:nvSpPr>
        <p:spPr>
          <a:xfrm>
            <a:off x="3986530" y="5175250"/>
            <a:ext cx="917575" cy="1771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005" rIns="0" bIns="0" anchor="t"/>
          <a:lstStyle/>
          <a:p>
            <a:pPr marL="0" marR="0" indent="0" algn="ctr">
              <a:lnSpc>
                <a:spcPts val="700"/>
              </a:lnSpc>
              <a:spcAft>
                <a:spcPts val="335"/>
              </a:spcAft>
            </a:pPr>
            <a:r>
              <a:rPr lang="en-US" sz="600" spc="65">
                <a:solidFill>
                  <a:srgbClr val="FAFAFA"/>
                </a:solidFill>
                <a:latin typeface="Tahoma" panose="02020603050405020304" pitchFamily="2"/>
              </a:rPr>
              <a:t>EXETER </a:t>
            </a:r>
            <a:r>
              <a:rPr lang="en-US" sz="400" spc="65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532" name="Text Placeholder 531"/>
          <p:cNvSpPr>
            <a:spLocks noGrp="1"/>
          </p:cNvSpPr>
          <p:nvPr>
            <p:ph type="body" idx="10"/>
          </p:nvPr>
        </p:nvSpPr>
        <p:spPr>
          <a:xfrm>
            <a:off x="4666615" y="5605145"/>
            <a:ext cx="12617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10'-6" </a:t>
            </a:r>
          </a:p>
        </p:txBody>
      </p:sp>
      <p:sp>
        <p:nvSpPr>
          <p:cNvPr id="533" name="Text Placeholder 532"/>
          <p:cNvSpPr>
            <a:spLocks noGrp="1"/>
          </p:cNvSpPr>
          <p:nvPr>
            <p:ph type="body" idx="10"/>
          </p:nvPr>
        </p:nvSpPr>
        <p:spPr>
          <a:xfrm>
            <a:off x="4675505" y="5867400"/>
            <a:ext cx="13379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PARKING SIGN 8'-11" </a:t>
            </a:r>
          </a:p>
        </p:txBody>
      </p:sp>
      <p:sp>
        <p:nvSpPr>
          <p:cNvPr id="534" name="Text Placeholder 533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9921240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982980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EXETER ST </a:t>
            </a:r>
          </a:p>
          <a:p>
            <a:pPr marL="0" marR="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SOUTHWEST TOWARDS EXETER ST </a:t>
            </a:r>
          </a:p>
        </p:txBody>
      </p:sp>
      <p:sp>
        <p:nvSpPr>
          <p:cNvPr id="535" name="Text Placeholder 534"/>
          <p:cNvSpPr>
            <a:spLocks noGrp="1"/>
          </p:cNvSpPr>
          <p:nvPr>
            <p:ph type="body" idx="10"/>
          </p:nvPr>
        </p:nvSpPr>
        <p:spPr>
          <a:xfrm>
            <a:off x="268922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17'-2" </a:t>
            </a:r>
          </a:p>
        </p:txBody>
      </p:sp>
      <p:sp>
        <p:nvSpPr>
          <p:cNvPr id="536" name="Text Placeholder 535"/>
          <p:cNvSpPr>
            <a:spLocks noGrp="1"/>
          </p:cNvSpPr>
          <p:nvPr>
            <p:ph type="body" idx="10"/>
          </p:nvPr>
        </p:nvSpPr>
        <p:spPr>
          <a:xfrm>
            <a:off x="2813685" y="6464935"/>
            <a:ext cx="367665" cy="2647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12'-2"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10'-6"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140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8'-11" </a:t>
            </a:r>
          </a:p>
        </p:txBody>
      </p:sp>
      <p:sp>
        <p:nvSpPr>
          <p:cNvPr id="537" name="Text Placeholder 536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538" name="Text Placeholder 537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539" name="Text Placeholder 538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540" name="Text Placeholder 539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541" name="Text Placeholder 540"/>
          <p:cNvSpPr>
            <a:spLocks noGrp="1"/>
          </p:cNvSpPr>
          <p:nvPr>
            <p:ph type="body" idx="10"/>
          </p:nvPr>
        </p:nvSpPr>
        <p:spPr>
          <a:xfrm>
            <a:off x="10640695" y="4849495"/>
            <a:ext cx="126174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12'-2" </a:t>
            </a:r>
          </a:p>
        </p:txBody>
      </p:sp>
      <p:sp>
        <p:nvSpPr>
          <p:cNvPr id="542" name="Text Placeholder 541"/>
          <p:cNvSpPr>
            <a:spLocks noGrp="1"/>
          </p:cNvSpPr>
          <p:nvPr>
            <p:ph type="body" idx="10"/>
          </p:nvPr>
        </p:nvSpPr>
        <p:spPr>
          <a:xfrm>
            <a:off x="10003790" y="5175250"/>
            <a:ext cx="920115" cy="149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115" rIns="0" bIns="0" anchor="t"/>
          <a:lstStyle/>
          <a:p>
            <a:pPr marL="0" marR="0" indent="0" algn="ctr">
              <a:lnSpc>
                <a:spcPts val="700"/>
              </a:lnSpc>
              <a:spcAft>
                <a:spcPts val="115"/>
              </a:spcAft>
            </a:pPr>
            <a:r>
              <a:rPr lang="en-US" sz="600" spc="70">
                <a:solidFill>
                  <a:srgbClr val="FAFAFA"/>
                </a:solidFill>
                <a:latin typeface="Tahoma" panose="02020603050405020304" pitchFamily="2"/>
              </a:rPr>
              <a:t>EXETER </a:t>
            </a:r>
            <a:r>
              <a:rPr lang="en-US" sz="400" spc="70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543" name="Text Placeholder 542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544" name="Text Placeholder 543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545" name="Text Placeholder 544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546" name="Text Placeholder 545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547" name="Text Placeholder 546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548" name="Text Placeholder 547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549" name="Text Placeholder 548"/>
          <p:cNvSpPr>
            <a:spLocks noGrp="1"/>
          </p:cNvSpPr>
          <p:nvPr>
            <p:ph type="body" idx="10"/>
          </p:nvPr>
        </p:nvSpPr>
        <p:spPr>
          <a:xfrm>
            <a:off x="8759825" y="7540625"/>
            <a:ext cx="457200" cy="1892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550" name="Text Placeholder 549"/>
          <p:cNvSpPr>
            <a:spLocks noGrp="1"/>
          </p:cNvSpPr>
          <p:nvPr>
            <p:ph type="body" idx="10"/>
          </p:nvPr>
        </p:nvSpPr>
        <p:spPr>
          <a:xfrm>
            <a:off x="10686415" y="5416550"/>
            <a:ext cx="126174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10'-6" </a:t>
            </a:r>
          </a:p>
        </p:txBody>
      </p:sp>
      <p:sp>
        <p:nvSpPr>
          <p:cNvPr id="551" name="Text Placeholder 550"/>
          <p:cNvSpPr>
            <a:spLocks noGrp="1"/>
          </p:cNvSpPr>
          <p:nvPr>
            <p:ph type="body" idx="10"/>
          </p:nvPr>
        </p:nvSpPr>
        <p:spPr>
          <a:xfrm>
            <a:off x="10683240" y="5593080"/>
            <a:ext cx="49085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552" name="Text Placeholder 551"/>
          <p:cNvSpPr>
            <a:spLocks noGrp="1"/>
          </p:cNvSpPr>
          <p:nvPr>
            <p:ph type="body" idx="10"/>
          </p:nvPr>
        </p:nvSpPr>
        <p:spPr>
          <a:xfrm>
            <a:off x="10683240" y="5708650"/>
            <a:ext cx="130175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553" name="Text Placeholder 552"/>
          <p:cNvSpPr>
            <a:spLocks noGrp="1"/>
          </p:cNvSpPr>
          <p:nvPr>
            <p:ph type="body" idx="10"/>
          </p:nvPr>
        </p:nvSpPr>
        <p:spPr>
          <a:xfrm>
            <a:off x="10649585" y="5867400"/>
            <a:ext cx="13379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PARKING SIGN 8'-11" </a:t>
            </a:r>
          </a:p>
        </p:txBody>
      </p:sp>
      <p:sp>
        <p:nvSpPr>
          <p:cNvPr id="554" name="Text Placeholder 553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555" name="Text Placeholder 554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556" name="Text Placeholder 555"/>
          <p:cNvSpPr>
            <a:spLocks noGrp="1"/>
          </p:cNvSpPr>
          <p:nvPr>
            <p:ph type="body" idx="10"/>
          </p:nvPr>
        </p:nvSpPr>
        <p:spPr>
          <a:xfrm>
            <a:off x="7901305" y="6568440"/>
            <a:ext cx="117475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05">
                <a:solidFill>
                  <a:srgbClr val="000000"/>
                </a:solidFill>
                <a:latin typeface="Times New Roman" panose="02020603050405020304" pitchFamily="1"/>
              </a:rPr>
              <a:t>23'-11" </a:t>
            </a:r>
          </a:p>
        </p:txBody>
      </p:sp>
      <p:sp>
        <p:nvSpPr>
          <p:cNvPr id="557" name="Text Placeholder 556"/>
          <p:cNvSpPr>
            <a:spLocks noGrp="1"/>
          </p:cNvSpPr>
          <p:nvPr>
            <p:ph type="body" idx="10"/>
          </p:nvPr>
        </p:nvSpPr>
        <p:spPr>
          <a:xfrm>
            <a:off x="8260715" y="6620510"/>
            <a:ext cx="367665" cy="2647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12'-2"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10'-6"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165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8'-11" </a:t>
            </a:r>
          </a:p>
        </p:txBody>
      </p:sp>
      <p:sp>
        <p:nvSpPr>
          <p:cNvPr id="558" name="Text Placeholder 557"/>
          <p:cNvSpPr>
            <a:spLocks noGrp="1"/>
          </p:cNvSpPr>
          <p:nvPr>
            <p:ph type="body" idx="10"/>
          </p:nvPr>
        </p:nvSpPr>
        <p:spPr>
          <a:xfrm>
            <a:off x="8025765" y="6571615"/>
            <a:ext cx="234950" cy="3136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9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14'-10" </a:t>
            </a:r>
          </a:p>
        </p:txBody>
      </p:sp>
      <p:sp>
        <p:nvSpPr>
          <p:cNvPr id="559" name="Text Placeholder 558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560" name="Text Placeholder 559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561" name="Text Placeholder 560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 Placeholder 567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5090C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569" name="Text Placeholder 568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5090C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5090C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570" name="Text Placeholder 569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5090C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571" name="Text Placeholder 570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5090C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572" name="Text Placeholder 571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573" name="Text Placeholder 572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574" name="Text Placeholder 573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5090C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575" name="Text Placeholder 574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5090C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576" name="Text Placeholder 575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5090C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577" name="Text Placeholder 576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5090C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578" name="Text Placeholder 577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5090C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579" name="Text Placeholder 578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5090C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580" name="Text Placeholder 579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5090C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581" name="Text Placeholder 580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5090C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582" name="Text Placeholder 581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5090C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583" name="Text Placeholder 582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5090C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584" name="Text Placeholder 583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AUTOCAD\NE-MA-BSTC8C01-004.dwg </a:t>
            </a:r>
          </a:p>
        </p:txBody>
      </p:sp>
      <p:sp>
        <p:nvSpPr>
          <p:cNvPr id="585" name="Text Placeholder 584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5090C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586" name="Text Placeholder 585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5090C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587" name="Text Placeholder 586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5090C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588" name="Text Placeholder 587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5090C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589" name="Text Placeholder 588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5090C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5090C"/>
                </a:solidFill>
                <a:latin typeface="Tahoma" panose="02020603050405020304" pitchFamily="2"/>
              </a:rPr>
              <a:t>NE-MA-BSTC8C01-004 </a:t>
            </a:r>
          </a:p>
        </p:txBody>
      </p:sp>
      <p:sp>
        <p:nvSpPr>
          <p:cNvPr id="590" name="Text Placeholder 589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5090C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591" name="Text Placeholder 590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 Placeholder 593"/>
          <p:cNvSpPr>
            <a:spLocks noGrp="1"/>
          </p:cNvSpPr>
          <p:nvPr>
            <p:ph type="body" idx="10"/>
          </p:nvPr>
        </p:nvSpPr>
        <p:spPr>
          <a:xfrm>
            <a:off x="102235" y="5812790"/>
            <a:ext cx="99060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651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50" u="sng" spc="-25">
                <a:solidFill>
                  <a:srgbClr val="0000FF"/>
                </a:solidFill>
                <a:latin typeface="Times New Roman" panose="02020603050405020304" pitchFamily="1"/>
              </a:rPr>
              <a:t>N:\Engineering\Extenet</a:t>
            </a:r>
            <a:r>
              <a:rPr lang="en-US" sz="650" spc="-25">
                <a:solidFill>
                  <a:srgbClr val="000000"/>
                </a:solidFill>
                <a:latin typeface="Times New Roman" panose="02020603050405020304" pitchFamily="1"/>
              </a:rPr>
              <a:t> Systems\NE-MA-BSTC8C01-ATT\AA - AUTOCAD\NE-MA-BSTC8C01-004.dwg </a:t>
            </a:r>
          </a:p>
        </p:txBody>
      </p:sp>
      <p:sp>
        <p:nvSpPr>
          <p:cNvPr id="595" name="Text Placeholder 594"/>
          <p:cNvSpPr>
            <a:spLocks noGrp="1"/>
          </p:cNvSpPr>
          <p:nvPr>
            <p:ph type="body" idx="10"/>
          </p:nvPr>
        </p:nvSpPr>
        <p:spPr>
          <a:xfrm>
            <a:off x="102235" y="9561830"/>
            <a:ext cx="99060" cy="2743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6510" bIns="0" anchor="t"/>
          <a:lstStyle/>
          <a:p>
            <a:pPr marL="0" marR="0" indent="0" algn="l">
              <a:lnSpc>
                <a:spcPts val="600"/>
              </a:lnSpc>
              <a:spcAft>
                <a:spcPts val="45"/>
              </a:spcAft>
            </a:pPr>
            <a:r>
              <a:rPr lang="en-US" sz="650" spc="-95">
                <a:solidFill>
                  <a:srgbClr val="000000"/>
                </a:solidFill>
                <a:latin typeface="Times New Roman" panose="02020603050405020304" pitchFamily="1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ext Placeholder 602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604" name="Text Placeholder 603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605" name="Text Placeholder 604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606" name="Text Placeholder 605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607" name="Text Placeholder 606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608" name="Text Placeholder 607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609" name="Text Placeholder 608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610" name="Text Placeholder 609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611" name="Text Placeholder 610"/>
          <p:cNvSpPr>
            <a:spLocks noGrp="1"/>
          </p:cNvSpPr>
          <p:nvPr>
            <p:ph type="body" idx="10"/>
          </p:nvPr>
        </p:nvSpPr>
        <p:spPr>
          <a:xfrm>
            <a:off x="1395730" y="3066415"/>
            <a:ext cx="11186160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NE-MA-BSTC8C01-005 </a:t>
            </a:r>
          </a:p>
        </p:txBody>
      </p:sp>
      <p:sp>
        <p:nvSpPr>
          <p:cNvPr id="612" name="Text Placeholder 611"/>
          <p:cNvSpPr>
            <a:spLocks noGrp="1"/>
          </p:cNvSpPr>
          <p:nvPr>
            <p:ph type="body" idx="10"/>
          </p:nvPr>
        </p:nvSpPr>
        <p:spPr>
          <a:xfrm>
            <a:off x="4590415" y="3429000"/>
            <a:ext cx="4690745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80">
                <a:solidFill>
                  <a:srgbClr val="000000"/>
                </a:solidFill>
                <a:latin typeface="Tahoma" panose="02020603050405020304" pitchFamily="2"/>
              </a:rPr>
              <a:t>COMMONWEALTH AVE AT FAIRFIELD ST </a:t>
            </a:r>
          </a:p>
        </p:txBody>
      </p:sp>
      <p:sp>
        <p:nvSpPr>
          <p:cNvPr id="613" name="Text Placeholder 612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614" name="Text Placeholder 613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615" name="Text Placeholder 614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616" name="Text Placeholder 615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617" name="Text Placeholder 616"/>
          <p:cNvSpPr>
            <a:spLocks noGrp="1"/>
          </p:cNvSpPr>
          <p:nvPr>
            <p:ph type="body" idx="10"/>
          </p:nvPr>
        </p:nvSpPr>
        <p:spPr>
          <a:xfrm>
            <a:off x="10588625" y="6501130"/>
            <a:ext cx="100901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618" name="Text Placeholder 617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619" name="Text Placeholder 618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620" name="Text Placeholder 619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621" name="Text Placeholder 620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622" name="Text Placeholder 621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623" name="Text Placeholder 622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624" name="Text Placeholder 623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625" name="Text Placeholder 624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626" name="Text Placeholder 625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627" name="Text Placeholder 626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628" name="Text Placeholder 627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629" name="Text Placeholder 628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630" name="Text Placeholder 629"/>
          <p:cNvSpPr>
            <a:spLocks noGrp="1"/>
          </p:cNvSpPr>
          <p:nvPr>
            <p:ph type="body" idx="10"/>
          </p:nvPr>
        </p:nvSpPr>
        <p:spPr>
          <a:xfrm>
            <a:off x="588264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-5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631" name="Text Placeholder 630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632" name="Text Placeholder 631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spc="-30">
                <a:solidFill>
                  <a:srgbClr val="000000"/>
                </a:solidFill>
                <a:latin typeface="Comic Sans MS" panose="02020603050405020304" pitchFamily="2"/>
              </a:rPr>
              <a:t>LATITUDE: 42.350946° LONGITUDE:-71.082731° </a:t>
            </a:r>
          </a:p>
          <a:p>
            <a:pPr marL="0" marR="0" indent="0" algn="ctr">
              <a:lnSpc>
                <a:spcPts val="1200"/>
              </a:lnSpc>
              <a:spcBef>
                <a:spcPts val="17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Comic Sans MS" panose="02020603050405020304" pitchFamily="2"/>
              </a:rPr>
              <a:t>42° 21' 3.47" N, 71° 4' 57.83"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633" name="Text Placeholder 632"/>
          <p:cNvSpPr>
            <a:spLocks noGrp="1"/>
          </p:cNvSpPr>
          <p:nvPr>
            <p:ph type="body" idx="10"/>
          </p:nvPr>
        </p:nvSpPr>
        <p:spPr>
          <a:xfrm>
            <a:off x="104140" y="5779135"/>
            <a:ext cx="97155" cy="3480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AUTOCAD\NE-MA-BSTC8C01-005.DWG </a:t>
            </a:r>
          </a:p>
        </p:txBody>
      </p:sp>
      <p:sp>
        <p:nvSpPr>
          <p:cNvPr id="634" name="Text Placeholder 633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635" name="Text Placeholder 634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11' AMSL </a:t>
            </a:r>
          </a:p>
        </p:txBody>
      </p:sp>
      <p:sp>
        <p:nvSpPr>
          <p:cNvPr id="636" name="Text Placeholder 635"/>
          <p:cNvSpPr>
            <a:spLocks noGrp="1"/>
          </p:cNvSpPr>
          <p:nvPr>
            <p:ph type="body" idx="10"/>
          </p:nvPr>
        </p:nvSpPr>
        <p:spPr>
          <a:xfrm>
            <a:off x="5822950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637" name="Text Placeholder 636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638" name="Text Placeholder 637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639" name="Text Placeholder 638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640" name="Text Placeholder 639"/>
          <p:cNvSpPr>
            <a:spLocks noGrp="1"/>
          </p:cNvSpPr>
          <p:nvPr>
            <p:ph type="body" idx="10"/>
          </p:nvPr>
        </p:nvSpPr>
        <p:spPr>
          <a:xfrm>
            <a:off x="5822950" y="9488170"/>
            <a:ext cx="42100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0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641" name="Text Placeholder 640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642" name="Text Placeholder 641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NE-MA-BSTC8C01-005 </a:t>
            </a:r>
          </a:p>
        </p:txBody>
      </p:sp>
      <p:sp>
        <p:nvSpPr>
          <p:cNvPr id="643" name="Text Placeholder 642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644" name="Text Placeholder 643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 Placeholder 648"/>
          <p:cNvSpPr>
            <a:spLocks noGrp="1"/>
          </p:cNvSpPr>
          <p:nvPr>
            <p:ph type="body" idx="10"/>
          </p:nvPr>
        </p:nvSpPr>
        <p:spPr>
          <a:xfrm>
            <a:off x="104140" y="5779135"/>
            <a:ext cx="97155" cy="3480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AUTOCAD\NE-MA-BSTC8C01-005.DWG </a:t>
            </a:r>
          </a:p>
        </p:txBody>
      </p:sp>
      <p:sp>
        <p:nvSpPr>
          <p:cNvPr id="650" name="Text Placeholder 649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651" name="Text Placeholder 650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652" name="Text Placeholder 651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653" name="Text Placeholder 652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654" name="Text Placeholder 653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655" name="Text Placeholder 654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656" name="Text Placeholder 655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657" name="Text Placeholder 656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658" name="Text Placeholder 657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659" name="Text Placeholder 658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NE-MA-BSTC8C01-005 </a:t>
            </a:r>
          </a:p>
        </p:txBody>
      </p:sp>
      <p:sp>
        <p:nvSpPr>
          <p:cNvPr id="660" name="Text Placeholder 659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661" name="Text Placeholder 660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662" name="Text Placeholder 661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663" name="Text Placeholder 662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664" name="Text Placeholder 663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665" name="Text Placeholder 66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42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666" name="Text Placeholder 665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505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667" name="Text Placeholder 666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20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668" name="Text Placeholder 667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669" name="Text Placeholder 668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3083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670" name="Text Placeholder 669"/>
          <p:cNvSpPr>
            <a:spLocks noGrp="1"/>
          </p:cNvSpPr>
          <p:nvPr>
            <p:ph type="body" idx="10"/>
          </p:nvPr>
        </p:nvSpPr>
        <p:spPr>
          <a:xfrm>
            <a:off x="3285490" y="399415"/>
            <a:ext cx="7245350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-25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NE-MA-BSTC8C01-005 </a:t>
            </a:r>
          </a:p>
        </p:txBody>
      </p:sp>
      <p:sp>
        <p:nvSpPr>
          <p:cNvPr id="671" name="Text Placeholder 670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-10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672" name="Text Placeholder 671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999426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22860" indent="0" algn="l">
              <a:lnSpc>
                <a:spcPts val="1100"/>
              </a:lnSpc>
              <a:spcAft>
                <a:spcPts val="0"/>
              </a:spcAft>
              <a:tabLst>
                <a:tab pos="1001268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FAIRFIELD ST </a:t>
            </a:r>
          </a:p>
          <a:p>
            <a:pPr marL="0" marR="2286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2286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SOUTHWEST TOWARDS FAIRFIELD ST </a:t>
            </a:r>
          </a:p>
        </p:txBody>
      </p:sp>
      <p:sp>
        <p:nvSpPr>
          <p:cNvPr id="673" name="Text Placeholder 672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674" name="Text Placeholder 673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675" name="Text Placeholder 674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676" name="Text Placeholder 675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677" name="Text Placeholder 676"/>
          <p:cNvSpPr>
            <a:spLocks noGrp="1"/>
          </p:cNvSpPr>
          <p:nvPr>
            <p:ph type="body" idx="10"/>
          </p:nvPr>
        </p:nvSpPr>
        <p:spPr>
          <a:xfrm>
            <a:off x="10664825" y="4748530"/>
            <a:ext cx="131699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11'-11" </a:t>
            </a:r>
          </a:p>
        </p:txBody>
      </p:sp>
      <p:sp>
        <p:nvSpPr>
          <p:cNvPr id="678" name="Text Placeholder 677"/>
          <p:cNvSpPr>
            <a:spLocks noGrp="1"/>
          </p:cNvSpPr>
          <p:nvPr>
            <p:ph type="body" idx="10"/>
          </p:nvPr>
        </p:nvSpPr>
        <p:spPr>
          <a:xfrm>
            <a:off x="10102215" y="5129530"/>
            <a:ext cx="457835" cy="520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00" spc="45">
                <a:solidFill>
                  <a:srgbClr val="000000"/>
                </a:solidFill>
                <a:latin typeface="Tahoma" panose="02020603050405020304" pitchFamily="2"/>
              </a:rPr>
              <a:t>FAIRFIELD </a:t>
            </a:r>
            <a:r>
              <a:rPr lang="en-US" sz="350" spc="45">
                <a:solidFill>
                  <a:srgbClr val="000000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679" name="Text Placeholder 678"/>
          <p:cNvSpPr>
            <a:spLocks noGrp="1"/>
          </p:cNvSpPr>
          <p:nvPr>
            <p:ph type="body" idx="10"/>
          </p:nvPr>
        </p:nvSpPr>
        <p:spPr>
          <a:xfrm>
            <a:off x="10664825" y="5303520"/>
            <a:ext cx="12617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11'-1" </a:t>
            </a:r>
          </a:p>
        </p:txBody>
      </p:sp>
      <p:sp>
        <p:nvSpPr>
          <p:cNvPr id="680" name="Text Placeholder 679"/>
          <p:cNvSpPr>
            <a:spLocks noGrp="1"/>
          </p:cNvSpPr>
          <p:nvPr>
            <p:ph type="body" idx="10"/>
          </p:nvPr>
        </p:nvSpPr>
        <p:spPr>
          <a:xfrm>
            <a:off x="10661650" y="5431790"/>
            <a:ext cx="49085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681" name="Text Placeholder 680"/>
          <p:cNvSpPr>
            <a:spLocks noGrp="1"/>
          </p:cNvSpPr>
          <p:nvPr>
            <p:ph type="body" idx="10"/>
          </p:nvPr>
        </p:nvSpPr>
        <p:spPr>
          <a:xfrm>
            <a:off x="10661650" y="5547360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682" name="Text Placeholder 681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683" name="Text Placeholder 682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684" name="Text Placeholder 683"/>
          <p:cNvSpPr>
            <a:spLocks noGrp="1"/>
          </p:cNvSpPr>
          <p:nvPr>
            <p:ph type="body" idx="10"/>
          </p:nvPr>
        </p:nvSpPr>
        <p:spPr>
          <a:xfrm>
            <a:off x="8232775" y="6568440"/>
            <a:ext cx="365125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24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00" b="1" i="1" spc="-75">
                <a:solidFill>
                  <a:srgbClr val="000000"/>
                </a:solidFill>
                <a:latin typeface="Times New Roman" panose="02020603050405020304" pitchFamily="1"/>
              </a:rPr>
              <a:t>23'-11"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19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14'-10" </a:t>
            </a:r>
          </a:p>
        </p:txBody>
      </p:sp>
      <p:sp>
        <p:nvSpPr>
          <p:cNvPr id="685" name="Text Placeholder 684"/>
          <p:cNvSpPr>
            <a:spLocks noGrp="1"/>
          </p:cNvSpPr>
          <p:nvPr>
            <p:ph type="body" idx="10"/>
          </p:nvPr>
        </p:nvSpPr>
        <p:spPr>
          <a:xfrm>
            <a:off x="8602345" y="6574790"/>
            <a:ext cx="117475" cy="3136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11'-11" </a:t>
            </a:r>
          </a:p>
        </p:txBody>
      </p:sp>
      <p:sp>
        <p:nvSpPr>
          <p:cNvPr id="686" name="Text Placeholder 685"/>
          <p:cNvSpPr>
            <a:spLocks noGrp="1"/>
          </p:cNvSpPr>
          <p:nvPr>
            <p:ph type="body" idx="10"/>
          </p:nvPr>
        </p:nvSpPr>
        <p:spPr>
          <a:xfrm>
            <a:off x="8729980" y="6605270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11'-1" </a:t>
            </a:r>
          </a:p>
        </p:txBody>
      </p:sp>
      <p:sp>
        <p:nvSpPr>
          <p:cNvPr id="687" name="Text Placeholder 686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688" name="Text Placeholder 687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689" name="Text Placeholder 688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690" name="Text Placeholder 689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691" name="Text Placeholder 690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692" name="Text Placeholder 691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693" name="Text Placeholder 692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694" name="Text Placeholder 693"/>
          <p:cNvSpPr>
            <a:spLocks noGrp="1"/>
          </p:cNvSpPr>
          <p:nvPr>
            <p:ph type="body" idx="10"/>
          </p:nvPr>
        </p:nvSpPr>
        <p:spPr>
          <a:xfrm>
            <a:off x="4666615" y="4858385"/>
            <a:ext cx="131635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11'-11" </a:t>
            </a:r>
          </a:p>
        </p:txBody>
      </p:sp>
      <p:sp>
        <p:nvSpPr>
          <p:cNvPr id="695" name="Text Placeholder 694"/>
          <p:cNvSpPr>
            <a:spLocks noGrp="1"/>
          </p:cNvSpPr>
          <p:nvPr>
            <p:ph type="body" idx="10"/>
          </p:nvPr>
        </p:nvSpPr>
        <p:spPr>
          <a:xfrm>
            <a:off x="4666615" y="5416550"/>
            <a:ext cx="126174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11'-1" </a:t>
            </a:r>
          </a:p>
        </p:txBody>
      </p:sp>
      <p:sp>
        <p:nvSpPr>
          <p:cNvPr id="696" name="Text Placeholder 695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697" name="Text Placeholder 696"/>
          <p:cNvSpPr>
            <a:spLocks noGrp="1"/>
          </p:cNvSpPr>
          <p:nvPr>
            <p:ph type="body" idx="10"/>
          </p:nvPr>
        </p:nvSpPr>
        <p:spPr>
          <a:xfrm>
            <a:off x="266763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16'-10" </a:t>
            </a:r>
          </a:p>
        </p:txBody>
      </p:sp>
      <p:sp>
        <p:nvSpPr>
          <p:cNvPr id="698" name="Text Placeholder 697"/>
          <p:cNvSpPr>
            <a:spLocks noGrp="1"/>
          </p:cNvSpPr>
          <p:nvPr>
            <p:ph type="body" idx="10"/>
          </p:nvPr>
        </p:nvSpPr>
        <p:spPr>
          <a:xfrm>
            <a:off x="284416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11'-11" </a:t>
            </a:r>
          </a:p>
        </p:txBody>
      </p:sp>
      <p:sp>
        <p:nvSpPr>
          <p:cNvPr id="699" name="Text Placeholder 698"/>
          <p:cNvSpPr>
            <a:spLocks noGrp="1"/>
          </p:cNvSpPr>
          <p:nvPr>
            <p:ph type="body" idx="10"/>
          </p:nvPr>
        </p:nvSpPr>
        <p:spPr>
          <a:xfrm>
            <a:off x="302450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11'-1" </a:t>
            </a:r>
          </a:p>
        </p:txBody>
      </p:sp>
      <p:sp>
        <p:nvSpPr>
          <p:cNvPr id="700" name="Text Placeholder 699"/>
          <p:cNvSpPr>
            <a:spLocks noGrp="1"/>
          </p:cNvSpPr>
          <p:nvPr>
            <p:ph type="body" idx="10"/>
          </p:nvPr>
        </p:nvSpPr>
        <p:spPr>
          <a:xfrm>
            <a:off x="3983990" y="5081270"/>
            <a:ext cx="655320" cy="1397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305" rIns="0" bIns="0" anchor="t"/>
          <a:lstStyle/>
          <a:p>
            <a:pPr marL="91440" marR="0" indent="0" algn="l">
              <a:lnSpc>
                <a:spcPts val="500"/>
              </a:lnSpc>
              <a:spcAft>
                <a:spcPts val="205"/>
              </a:spcAft>
            </a:pPr>
            <a:r>
              <a:rPr lang="en-US" sz="400" spc="65">
                <a:solidFill>
                  <a:srgbClr val="FAFAFA"/>
                </a:solidFill>
                <a:latin typeface="Tahoma" panose="02020603050405020304" pitchFamily="2"/>
              </a:rPr>
              <a:t>FAIRFIELD </a:t>
            </a:r>
            <a:r>
              <a:rPr lang="en-US" sz="350" spc="65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701" name="Text Placeholder 700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702" name="Text Placeholder 701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 Placeholder 708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80708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710" name="Text Placeholder 709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80708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80708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711" name="Text Placeholder 710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80708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712" name="Text Placeholder 711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80708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713" name="Text Placeholder 712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714" name="Text Placeholder 713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715" name="Text Placeholder 71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80708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716" name="Text Placeholder 715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80708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717" name="Text Placeholder 716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80708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718" name="Text Placeholder 717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80708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719" name="Text Placeholder 71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80708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720" name="Text Placeholder 719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80708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721" name="Text Placeholder 720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80708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722" name="Text Placeholder 721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80708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723" name="Text Placeholder 722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80708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724" name="Text Placeholder 723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80708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725" name="Text Placeholder 724"/>
          <p:cNvSpPr>
            <a:spLocks noGrp="1"/>
          </p:cNvSpPr>
          <p:nvPr>
            <p:ph type="body" idx="10"/>
          </p:nvPr>
        </p:nvSpPr>
        <p:spPr>
          <a:xfrm>
            <a:off x="104140" y="5779135"/>
            <a:ext cx="97155" cy="3480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AUTOCAD\NE-MA-BSTC8C01-005.DWG </a:t>
            </a:r>
          </a:p>
        </p:txBody>
      </p:sp>
      <p:sp>
        <p:nvSpPr>
          <p:cNvPr id="726" name="Text Placeholder 725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80708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727" name="Text Placeholder 726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80708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728" name="Text Placeholder 727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80708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729" name="Text Placeholder 728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80708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730" name="Text Placeholder 729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80708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80708"/>
                </a:solidFill>
                <a:latin typeface="Tahoma" panose="02020603050405020304" pitchFamily="2"/>
              </a:rPr>
              <a:t>NE-MA-BSTC8C01-005 </a:t>
            </a:r>
          </a:p>
        </p:txBody>
      </p:sp>
      <p:sp>
        <p:nvSpPr>
          <p:cNvPr id="731" name="Text Placeholder 730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80708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732" name="Text Placeholder 731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ext Placeholder 734"/>
          <p:cNvSpPr>
            <a:spLocks noGrp="1"/>
          </p:cNvSpPr>
          <p:nvPr>
            <p:ph type="body" idx="10"/>
          </p:nvPr>
        </p:nvSpPr>
        <p:spPr>
          <a:xfrm>
            <a:off x="96520" y="5779135"/>
            <a:ext cx="104775" cy="3480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2225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AUTOCAD\NE-MA-BSTC8C01-005.DWG </a:t>
            </a:r>
          </a:p>
        </p:txBody>
      </p:sp>
      <p:sp>
        <p:nvSpPr>
          <p:cNvPr id="736" name="Text Placeholder 735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4775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45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51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AUTOCAD\NE-MA-BSTC8C01-001.dwg 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54" name="Text Placeholder 53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56" name="Text Placeholder 55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58" name="Text Placeholder 57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59" name="Text Placeholder 58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61" name="Text Placeholder 60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62" name="Text Placeholder 61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NE-MA-BSTC8C01-001 </a:t>
            </a:r>
          </a:p>
        </p:txBody>
      </p:sp>
      <p:sp>
        <p:nvSpPr>
          <p:cNvPr id="63" name="Text Placeholder 62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64" name="Text Placeholder 63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65" name="Text Placeholder 64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66" name="Text Placeholder 65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67" name="Text Placeholder 66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68" name="Text Placeholder 67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42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69" name="Text Placeholder 68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505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70" name="Text Placeholder 69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20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72" name="Text Placeholder 71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524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1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73" name="Text Placeholder 72"/>
          <p:cNvSpPr>
            <a:spLocks noGrp="1"/>
          </p:cNvSpPr>
          <p:nvPr>
            <p:ph type="body" idx="10"/>
          </p:nvPr>
        </p:nvSpPr>
        <p:spPr>
          <a:xfrm>
            <a:off x="3303905" y="399415"/>
            <a:ext cx="7208520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NE-MA-BSTC8C01-001 </a:t>
            </a:r>
          </a:p>
        </p:txBody>
      </p:sp>
      <p:sp>
        <p:nvSpPr>
          <p:cNvPr id="74" name="Text Placeholder 73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75" name="Text Placeholder 74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77" name="Text Placeholder 76"/>
          <p:cNvSpPr>
            <a:spLocks noGrp="1"/>
          </p:cNvSpPr>
          <p:nvPr>
            <p:ph type="body" idx="10"/>
          </p:nvPr>
        </p:nvSpPr>
        <p:spPr>
          <a:xfrm>
            <a:off x="10661650" y="4937760"/>
            <a:ext cx="4908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idx="10"/>
          </p:nvPr>
        </p:nvSpPr>
        <p:spPr>
          <a:xfrm>
            <a:off x="10661650" y="5053330"/>
            <a:ext cx="130175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79" name="Text Placeholder 78"/>
          <p:cNvSpPr>
            <a:spLocks noGrp="1"/>
          </p:cNvSpPr>
          <p:nvPr>
            <p:ph type="body" idx="10"/>
          </p:nvPr>
        </p:nvSpPr>
        <p:spPr>
          <a:xfrm>
            <a:off x="10664825" y="5193665"/>
            <a:ext cx="131699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11'-10" </a:t>
            </a:r>
          </a:p>
        </p:txBody>
      </p:sp>
      <p:sp>
        <p:nvSpPr>
          <p:cNvPr id="80" name="Text Placeholder 79"/>
          <p:cNvSpPr>
            <a:spLocks noGrp="1"/>
          </p:cNvSpPr>
          <p:nvPr>
            <p:ph type="body" idx="10"/>
          </p:nvPr>
        </p:nvSpPr>
        <p:spPr>
          <a:xfrm>
            <a:off x="10674350" y="5367655"/>
            <a:ext cx="131953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10'-11" </a:t>
            </a:r>
          </a:p>
        </p:txBody>
      </p:sp>
      <p:sp>
        <p:nvSpPr>
          <p:cNvPr id="81" name="Text Placeholder 80"/>
          <p:cNvSpPr>
            <a:spLocks noGrp="1"/>
          </p:cNvSpPr>
          <p:nvPr>
            <p:ph type="body" idx="10"/>
          </p:nvPr>
        </p:nvSpPr>
        <p:spPr>
          <a:xfrm>
            <a:off x="10674350" y="5544185"/>
            <a:ext cx="137160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ONE WAY SIGN 9'-10" </a:t>
            </a:r>
          </a:p>
        </p:txBody>
      </p:sp>
      <p:sp>
        <p:nvSpPr>
          <p:cNvPr id="82" name="Text Placeholder 81"/>
          <p:cNvSpPr>
            <a:spLocks noGrp="1"/>
          </p:cNvSpPr>
          <p:nvPr>
            <p:ph type="body" idx="10"/>
          </p:nvPr>
        </p:nvSpPr>
        <p:spPr>
          <a:xfrm>
            <a:off x="10661650" y="5696585"/>
            <a:ext cx="152146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83" name="Text Placeholder 82"/>
          <p:cNvSpPr>
            <a:spLocks noGrp="1"/>
          </p:cNvSpPr>
          <p:nvPr>
            <p:ph type="body" idx="10"/>
          </p:nvPr>
        </p:nvSpPr>
        <p:spPr>
          <a:xfrm>
            <a:off x="10661650" y="5815330"/>
            <a:ext cx="1734820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84" name="Text Placeholder 83"/>
          <p:cNvSpPr>
            <a:spLocks noGrp="1"/>
          </p:cNvSpPr>
          <p:nvPr>
            <p:ph type="body" idx="10"/>
          </p:nvPr>
        </p:nvSpPr>
        <p:spPr>
          <a:xfrm>
            <a:off x="10674350" y="5974080"/>
            <a:ext cx="173736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STREET CLEANING SIGN 7'-10" </a:t>
            </a:r>
          </a:p>
        </p:txBody>
      </p:sp>
      <p:sp>
        <p:nvSpPr>
          <p:cNvPr id="85" name="Text Placeholder 84"/>
          <p:cNvSpPr>
            <a:spLocks noGrp="1"/>
          </p:cNvSpPr>
          <p:nvPr>
            <p:ph type="body" idx="10"/>
          </p:nvPr>
        </p:nvSpPr>
        <p:spPr>
          <a:xfrm>
            <a:off x="10674350" y="6123305"/>
            <a:ext cx="155448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DO NOT ENTER SIGN 7'-8" </a:t>
            </a:r>
          </a:p>
        </p:txBody>
      </p:sp>
      <p:sp>
        <p:nvSpPr>
          <p:cNvPr id="86" name="Text Placeholder 85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9982200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22860" indent="0" algn="l">
              <a:lnSpc>
                <a:spcPts val="1100"/>
              </a:lnSpc>
              <a:spcAft>
                <a:spcPts val="0"/>
              </a:spcAft>
              <a:tabLst>
                <a:tab pos="996696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BERKELEY ST </a:t>
            </a:r>
          </a:p>
          <a:p>
            <a:pPr marL="0" marR="2286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2286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SOUTHWEST TOWARDS BERKELEY ST </a:t>
            </a:r>
          </a:p>
        </p:txBody>
      </p:sp>
      <p:sp>
        <p:nvSpPr>
          <p:cNvPr id="87" name="Text Placeholder 86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88" name="Text Placeholder 87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89" name="Text Placeholder 88"/>
          <p:cNvSpPr>
            <a:spLocks noGrp="1"/>
          </p:cNvSpPr>
          <p:nvPr>
            <p:ph type="body" idx="10"/>
          </p:nvPr>
        </p:nvSpPr>
        <p:spPr>
          <a:xfrm>
            <a:off x="9171305" y="5129530"/>
            <a:ext cx="655320" cy="128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875" rIns="0" bIns="0" anchor="t"/>
          <a:lstStyle/>
          <a:p>
            <a:pPr marL="137160" marR="0" indent="0" algn="l">
              <a:lnSpc>
                <a:spcPts val="500"/>
              </a:lnSpc>
              <a:spcAft>
                <a:spcPts val="270"/>
              </a:spcAft>
            </a:pPr>
            <a:r>
              <a:rPr lang="en-US" sz="400" spc="55">
                <a:solidFill>
                  <a:srgbClr val="FAFAFA"/>
                </a:solidFill>
                <a:latin typeface="Tahoma" panose="02020603050405020304" pitchFamily="2"/>
              </a:rPr>
              <a:t>BERKELEY ST </a:t>
            </a:r>
          </a:p>
        </p:txBody>
      </p:sp>
      <p:sp>
        <p:nvSpPr>
          <p:cNvPr id="90" name="Text Placeholder 89"/>
          <p:cNvSpPr>
            <a:spLocks noGrp="1"/>
          </p:cNvSpPr>
          <p:nvPr>
            <p:ph type="body" idx="10"/>
          </p:nvPr>
        </p:nvSpPr>
        <p:spPr>
          <a:xfrm>
            <a:off x="10674350" y="6388735"/>
            <a:ext cx="128270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6'-3" </a:t>
            </a:r>
          </a:p>
        </p:txBody>
      </p:sp>
      <p:sp>
        <p:nvSpPr>
          <p:cNvPr id="91" name="Text Placeholder 90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92" name="Text Placeholder 91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93" name="Text Placeholder 92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94" name="Text Placeholder 93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95" name="Text Placeholder 94"/>
          <p:cNvSpPr>
            <a:spLocks noGrp="1"/>
          </p:cNvSpPr>
          <p:nvPr>
            <p:ph type="body" idx="10"/>
          </p:nvPr>
        </p:nvSpPr>
        <p:spPr>
          <a:xfrm>
            <a:off x="9056370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65">
                <a:solidFill>
                  <a:srgbClr val="000000"/>
                </a:solidFill>
                <a:latin typeface="Times New Roman" panose="02020603050405020304" pitchFamily="1"/>
              </a:rPr>
              <a:t>6'-3" </a:t>
            </a:r>
          </a:p>
        </p:txBody>
      </p:sp>
      <p:sp>
        <p:nvSpPr>
          <p:cNvPr id="96" name="Text Placeholder 95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97" name="Text Placeholder 96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98" name="Text Placeholder 97"/>
          <p:cNvSpPr>
            <a:spLocks noGrp="1"/>
          </p:cNvSpPr>
          <p:nvPr>
            <p:ph type="body" idx="10"/>
          </p:nvPr>
        </p:nvSpPr>
        <p:spPr>
          <a:xfrm>
            <a:off x="282003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16'-9" </a:t>
            </a:r>
          </a:p>
        </p:txBody>
      </p:sp>
      <p:sp>
        <p:nvSpPr>
          <p:cNvPr id="99" name="Text Placeholder 98"/>
          <p:cNvSpPr>
            <a:spLocks noGrp="1"/>
          </p:cNvSpPr>
          <p:nvPr>
            <p:ph type="body" idx="10"/>
          </p:nvPr>
        </p:nvSpPr>
        <p:spPr>
          <a:xfrm>
            <a:off x="294195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11'-10" </a:t>
            </a:r>
          </a:p>
        </p:txBody>
      </p:sp>
      <p:sp>
        <p:nvSpPr>
          <p:cNvPr id="100" name="Text Placeholder 99"/>
          <p:cNvSpPr>
            <a:spLocks noGrp="1"/>
          </p:cNvSpPr>
          <p:nvPr>
            <p:ph type="body" idx="10"/>
          </p:nvPr>
        </p:nvSpPr>
        <p:spPr>
          <a:xfrm>
            <a:off x="3067050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10'-11" </a:t>
            </a:r>
          </a:p>
        </p:txBody>
      </p:sp>
      <p:sp>
        <p:nvSpPr>
          <p:cNvPr id="101" name="Text Placeholder 100"/>
          <p:cNvSpPr>
            <a:spLocks noGrp="1"/>
          </p:cNvSpPr>
          <p:nvPr>
            <p:ph type="body" idx="10"/>
          </p:nvPr>
        </p:nvSpPr>
        <p:spPr>
          <a:xfrm>
            <a:off x="319214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9'-10" </a:t>
            </a:r>
          </a:p>
        </p:txBody>
      </p:sp>
      <p:sp>
        <p:nvSpPr>
          <p:cNvPr id="102" name="Text Placeholder 101"/>
          <p:cNvSpPr>
            <a:spLocks noGrp="1"/>
          </p:cNvSpPr>
          <p:nvPr>
            <p:ph type="body" idx="10"/>
          </p:nvPr>
        </p:nvSpPr>
        <p:spPr>
          <a:xfrm>
            <a:off x="3316605" y="6468110"/>
            <a:ext cx="117475" cy="255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5"/>
              </a:spcAft>
            </a:pPr>
            <a:r>
              <a:rPr lang="en-US" sz="800" i="1" spc="-145">
                <a:solidFill>
                  <a:srgbClr val="000000"/>
                </a:solidFill>
                <a:latin typeface="Times New Roman" panose="02020603050405020304" pitchFamily="1"/>
              </a:rPr>
              <a:t>7'-10" </a:t>
            </a:r>
          </a:p>
        </p:txBody>
      </p:sp>
      <p:sp>
        <p:nvSpPr>
          <p:cNvPr id="103" name="Text Placeholder 102"/>
          <p:cNvSpPr>
            <a:spLocks noGrp="1"/>
          </p:cNvSpPr>
          <p:nvPr>
            <p:ph type="body" idx="10"/>
          </p:nvPr>
        </p:nvSpPr>
        <p:spPr>
          <a:xfrm>
            <a:off x="3296285" y="5160010"/>
            <a:ext cx="445770" cy="520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00" spc="40">
                <a:solidFill>
                  <a:srgbClr val="000000"/>
                </a:solidFill>
                <a:latin typeface="Tahoma" panose="02020603050405020304" pitchFamily="2"/>
              </a:rPr>
              <a:t>BERKELEY ST </a:t>
            </a:r>
          </a:p>
        </p:txBody>
      </p:sp>
      <p:sp>
        <p:nvSpPr>
          <p:cNvPr id="104" name="Text Placeholder 103"/>
          <p:cNvSpPr>
            <a:spLocks noGrp="1"/>
          </p:cNvSpPr>
          <p:nvPr>
            <p:ph type="body" idx="10"/>
          </p:nvPr>
        </p:nvSpPr>
        <p:spPr>
          <a:xfrm>
            <a:off x="3441700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75">
                <a:solidFill>
                  <a:srgbClr val="000000"/>
                </a:solidFill>
                <a:latin typeface="Times New Roman" panose="02020603050405020304" pitchFamily="1"/>
              </a:rPr>
              <a:t>7'-8" </a:t>
            </a:r>
          </a:p>
        </p:txBody>
      </p:sp>
      <p:sp>
        <p:nvSpPr>
          <p:cNvPr id="105" name="Text Placeholder 104"/>
          <p:cNvSpPr>
            <a:spLocks noGrp="1"/>
          </p:cNvSpPr>
          <p:nvPr>
            <p:ph type="body" idx="10"/>
          </p:nvPr>
        </p:nvSpPr>
        <p:spPr>
          <a:xfrm>
            <a:off x="3563620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65">
                <a:solidFill>
                  <a:srgbClr val="000000"/>
                </a:solidFill>
                <a:latin typeface="Times New Roman" panose="02020603050405020304" pitchFamily="1"/>
              </a:rPr>
              <a:t>6'-3" </a:t>
            </a:r>
          </a:p>
        </p:txBody>
      </p:sp>
      <p:sp>
        <p:nvSpPr>
          <p:cNvPr id="106" name="Text Placeholder 105"/>
          <p:cNvSpPr>
            <a:spLocks noGrp="1"/>
          </p:cNvSpPr>
          <p:nvPr>
            <p:ph type="body" idx="10"/>
          </p:nvPr>
        </p:nvSpPr>
        <p:spPr>
          <a:xfrm>
            <a:off x="3974465" y="5784850"/>
            <a:ext cx="243522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  <a:tabLst>
                <a:tab pos="2423160" algn="r"/>
              </a:tabLst>
            </a:pPr>
            <a:r>
              <a:rPr lang="en-US" sz="100" i="1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750" i="1" spc="0">
                <a:solidFill>
                  <a:srgbClr val="000000"/>
                </a:solidFill>
                <a:latin typeface="Tahoma" panose="02020603050405020304" pitchFamily="2"/>
              </a:rPr>
              <a:t> EXISTING STREET CLEANING SIGN 7'-10" </a:t>
            </a:r>
          </a:p>
        </p:txBody>
      </p:sp>
      <p:sp>
        <p:nvSpPr>
          <p:cNvPr id="107" name="Text Placeholder 106"/>
          <p:cNvSpPr>
            <a:spLocks noGrp="1"/>
          </p:cNvSpPr>
          <p:nvPr>
            <p:ph type="body" idx="10"/>
          </p:nvPr>
        </p:nvSpPr>
        <p:spPr>
          <a:xfrm>
            <a:off x="4666615" y="4879975"/>
            <a:ext cx="131635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11'-10" </a:t>
            </a:r>
          </a:p>
        </p:txBody>
      </p:sp>
      <p:sp>
        <p:nvSpPr>
          <p:cNvPr id="108" name="Text Placeholder 107"/>
          <p:cNvSpPr>
            <a:spLocks noGrp="1"/>
          </p:cNvSpPr>
          <p:nvPr>
            <p:ph type="body" idx="10"/>
          </p:nvPr>
        </p:nvSpPr>
        <p:spPr>
          <a:xfrm>
            <a:off x="4675505" y="5279390"/>
            <a:ext cx="131699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10'-11" </a:t>
            </a:r>
          </a:p>
        </p:txBody>
      </p:sp>
      <p:sp>
        <p:nvSpPr>
          <p:cNvPr id="109" name="Text Placeholder 108"/>
          <p:cNvSpPr>
            <a:spLocks noGrp="1"/>
          </p:cNvSpPr>
          <p:nvPr>
            <p:ph type="body" idx="10"/>
          </p:nvPr>
        </p:nvSpPr>
        <p:spPr>
          <a:xfrm>
            <a:off x="4675505" y="5635625"/>
            <a:ext cx="136842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ONE WAY SIGN 9'-10" </a:t>
            </a:r>
          </a:p>
        </p:txBody>
      </p:sp>
      <p:sp>
        <p:nvSpPr>
          <p:cNvPr id="110" name="Text Placeholder 109"/>
          <p:cNvSpPr>
            <a:spLocks noGrp="1"/>
          </p:cNvSpPr>
          <p:nvPr>
            <p:ph type="body" idx="10"/>
          </p:nvPr>
        </p:nvSpPr>
        <p:spPr>
          <a:xfrm>
            <a:off x="4675505" y="6123305"/>
            <a:ext cx="155130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DO NOT ENTER SIGN 7'-8" </a:t>
            </a:r>
          </a:p>
        </p:txBody>
      </p:sp>
      <p:sp>
        <p:nvSpPr>
          <p:cNvPr id="111" name="Text Placeholder 110"/>
          <p:cNvSpPr>
            <a:spLocks noGrp="1"/>
          </p:cNvSpPr>
          <p:nvPr>
            <p:ph type="body" idx="10"/>
          </p:nvPr>
        </p:nvSpPr>
        <p:spPr>
          <a:xfrm>
            <a:off x="4675505" y="6388735"/>
            <a:ext cx="128333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6'-3" </a:t>
            </a:r>
          </a:p>
        </p:txBody>
      </p:sp>
      <p:sp>
        <p:nvSpPr>
          <p:cNvPr id="112" name="Text Placeholder 111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113" name="Text Placeholder 112"/>
          <p:cNvSpPr>
            <a:spLocks noGrp="1"/>
          </p:cNvSpPr>
          <p:nvPr>
            <p:ph type="body" idx="10"/>
          </p:nvPr>
        </p:nvSpPr>
        <p:spPr>
          <a:xfrm>
            <a:off x="843470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11'-10" </a:t>
            </a:r>
          </a:p>
        </p:txBody>
      </p:sp>
      <p:sp>
        <p:nvSpPr>
          <p:cNvPr id="114" name="Text Placeholder 113"/>
          <p:cNvSpPr>
            <a:spLocks noGrp="1"/>
          </p:cNvSpPr>
          <p:nvPr>
            <p:ph type="body" idx="10"/>
          </p:nvPr>
        </p:nvSpPr>
        <p:spPr>
          <a:xfrm>
            <a:off x="8053705" y="6437630"/>
            <a:ext cx="36385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23'-11"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40"/>
              </a:spcBef>
              <a:spcAft>
                <a:spcPts val="14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14'-10" </a:t>
            </a:r>
          </a:p>
        </p:txBody>
      </p:sp>
      <p:sp>
        <p:nvSpPr>
          <p:cNvPr id="115" name="Text Placeholder 114"/>
          <p:cNvSpPr>
            <a:spLocks noGrp="1"/>
          </p:cNvSpPr>
          <p:nvPr>
            <p:ph type="body" idx="10"/>
          </p:nvPr>
        </p:nvSpPr>
        <p:spPr>
          <a:xfrm>
            <a:off x="855916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10'-11" </a:t>
            </a:r>
          </a:p>
        </p:txBody>
      </p:sp>
      <p:sp>
        <p:nvSpPr>
          <p:cNvPr id="116" name="Text Placeholder 115"/>
          <p:cNvSpPr>
            <a:spLocks noGrp="1"/>
          </p:cNvSpPr>
          <p:nvPr>
            <p:ph type="body" idx="10"/>
          </p:nvPr>
        </p:nvSpPr>
        <p:spPr>
          <a:xfrm>
            <a:off x="8684260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9'-10" </a:t>
            </a:r>
          </a:p>
        </p:txBody>
      </p:sp>
      <p:sp>
        <p:nvSpPr>
          <p:cNvPr id="117" name="Text Placeholder 116"/>
          <p:cNvSpPr>
            <a:spLocks noGrp="1"/>
          </p:cNvSpPr>
          <p:nvPr>
            <p:ph type="body" idx="10"/>
          </p:nvPr>
        </p:nvSpPr>
        <p:spPr>
          <a:xfrm>
            <a:off x="8931275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75">
                <a:solidFill>
                  <a:srgbClr val="000000"/>
                </a:solidFill>
                <a:latin typeface="Times New Roman" panose="02020603050405020304" pitchFamily="1"/>
              </a:rPr>
              <a:t>7'-8" </a:t>
            </a:r>
          </a:p>
        </p:txBody>
      </p:sp>
      <p:sp>
        <p:nvSpPr>
          <p:cNvPr id="118" name="Text Placeholder 117"/>
          <p:cNvSpPr>
            <a:spLocks noGrp="1"/>
          </p:cNvSpPr>
          <p:nvPr>
            <p:ph type="body" idx="10"/>
          </p:nvPr>
        </p:nvSpPr>
        <p:spPr>
          <a:xfrm>
            <a:off x="8806180" y="6468110"/>
            <a:ext cx="117475" cy="255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45">
                <a:solidFill>
                  <a:srgbClr val="000000"/>
                </a:solidFill>
                <a:latin typeface="Times New Roman" panose="02020603050405020304" pitchFamily="1"/>
              </a:rPr>
              <a:t>7'-10" </a:t>
            </a:r>
          </a:p>
        </p:txBody>
      </p:sp>
      <p:sp>
        <p:nvSpPr>
          <p:cNvPr id="119" name="Text Placeholder 118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120" name="Text Placeholder 119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21" name="Text Placeholder 120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ext Placeholder 743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745" name="Text Placeholder 744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746" name="Text Placeholder 745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747" name="Text Placeholder 746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748" name="Text Placeholder 747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749" name="Text Placeholder 748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750" name="Text Placeholder 749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751" name="Text Placeholder 750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752" name="Text Placeholder 751"/>
          <p:cNvSpPr>
            <a:spLocks noGrp="1"/>
          </p:cNvSpPr>
          <p:nvPr>
            <p:ph type="body" idx="10"/>
          </p:nvPr>
        </p:nvSpPr>
        <p:spPr>
          <a:xfrm>
            <a:off x="1393190" y="3066415"/>
            <a:ext cx="11195050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NE-MA-BSTC8C01-006 </a:t>
            </a:r>
          </a:p>
        </p:txBody>
      </p:sp>
      <p:sp>
        <p:nvSpPr>
          <p:cNvPr id="753" name="Text Placeholder 752"/>
          <p:cNvSpPr>
            <a:spLocks noGrp="1"/>
          </p:cNvSpPr>
          <p:nvPr>
            <p:ph type="body" idx="10"/>
          </p:nvPr>
        </p:nvSpPr>
        <p:spPr>
          <a:xfrm>
            <a:off x="4404360" y="3429000"/>
            <a:ext cx="505968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95">
                <a:solidFill>
                  <a:srgbClr val="000000"/>
                </a:solidFill>
                <a:latin typeface="Tahoma" panose="02020603050405020304" pitchFamily="2"/>
              </a:rPr>
              <a:t>COMMONWEALTH AVE AT GLOUCESTER ST </a:t>
            </a:r>
          </a:p>
        </p:txBody>
      </p:sp>
      <p:sp>
        <p:nvSpPr>
          <p:cNvPr id="754" name="Text Placeholder 753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755" name="Text Placeholder 754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756" name="Text Placeholder 755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757" name="Text Placeholder 756"/>
          <p:cNvSpPr>
            <a:spLocks noGrp="1"/>
          </p:cNvSpPr>
          <p:nvPr>
            <p:ph type="body" idx="10"/>
          </p:nvPr>
        </p:nvSpPr>
        <p:spPr>
          <a:xfrm>
            <a:off x="10762615" y="5906770"/>
            <a:ext cx="100901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758" name="Text Placeholder 757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759" name="Text Placeholder 758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760" name="Text Placeholder 759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761" name="Text Placeholder 760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762" name="Text Placeholder 761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763" name="Text Placeholder 762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764" name="Text Placeholder 763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765" name="Text Placeholder 764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766" name="Text Placeholder 765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767" name="Text Placeholder 766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768" name="Text Placeholder 767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769" name="Text Placeholder 768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770" name="Text Placeholder 769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771" name="Text Placeholder 770"/>
          <p:cNvSpPr>
            <a:spLocks noGrp="1"/>
          </p:cNvSpPr>
          <p:nvPr>
            <p:ph type="body" idx="10"/>
          </p:nvPr>
        </p:nvSpPr>
        <p:spPr>
          <a:xfrm>
            <a:off x="5879465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772" name="Text Placeholder 771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773" name="Text Placeholder 772"/>
          <p:cNvSpPr>
            <a:spLocks noGrp="1"/>
          </p:cNvSpPr>
          <p:nvPr>
            <p:ph type="body" idx="10"/>
          </p:nvPr>
        </p:nvSpPr>
        <p:spPr>
          <a:xfrm>
            <a:off x="2191385" y="9122410"/>
            <a:ext cx="2783205" cy="441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Comic Sans MS" panose="02020603050405020304" pitchFamily="2"/>
              </a:rPr>
              <a:t>LATITUDE: 42.349910° LONGITUDE:-71.084414° </a:t>
            </a:r>
          </a:p>
          <a:p>
            <a:pPr marL="0" marR="0" indent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Comic Sans MS" panose="02020603050405020304" pitchFamily="2"/>
              </a:rPr>
              <a:t>42° 20' 59.676" N, 71° 5' 3.8904" W </a:t>
            </a:r>
            <a:r>
              <a:t/>
            </a:r>
            <a:br/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774" name="Text Placeholder 773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AUTOCAD\NE-MA-BSTC8C01-006.dwg </a:t>
            </a:r>
          </a:p>
        </p:txBody>
      </p:sp>
      <p:sp>
        <p:nvSpPr>
          <p:cNvPr id="775" name="Text Placeholder 774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776" name="Text Placeholder 775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10' AMSL </a:t>
            </a:r>
          </a:p>
        </p:txBody>
      </p:sp>
      <p:sp>
        <p:nvSpPr>
          <p:cNvPr id="777" name="Text Placeholder 776"/>
          <p:cNvSpPr>
            <a:spLocks noGrp="1"/>
          </p:cNvSpPr>
          <p:nvPr>
            <p:ph type="body" idx="10"/>
          </p:nvPr>
        </p:nvSpPr>
        <p:spPr>
          <a:xfrm>
            <a:off x="5819775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778" name="Text Placeholder 777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779" name="Text Placeholder 778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780" name="Text Placeholder 779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781" name="Text Placeholder 780"/>
          <p:cNvSpPr>
            <a:spLocks noGrp="1"/>
          </p:cNvSpPr>
          <p:nvPr>
            <p:ph type="body" idx="10"/>
          </p:nvPr>
        </p:nvSpPr>
        <p:spPr>
          <a:xfrm>
            <a:off x="5819775" y="9488170"/>
            <a:ext cx="42418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782" name="Text Placeholder 781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783" name="Text Placeholder 782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NE-MA-BSTC8C01-006 </a:t>
            </a:r>
          </a:p>
        </p:txBody>
      </p:sp>
      <p:sp>
        <p:nvSpPr>
          <p:cNvPr id="784" name="Text Placeholder 783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785" name="Text Placeholder 784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Text Placeholder 789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AUTOCAD\NE-MA-BSTC8C01-006.dwg </a:t>
            </a:r>
          </a:p>
        </p:txBody>
      </p:sp>
      <p:sp>
        <p:nvSpPr>
          <p:cNvPr id="791" name="Text Placeholder 790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792" name="Text Placeholder 791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793" name="Text Placeholder 79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794" name="Text Placeholder 793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795" name="Text Placeholder 794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796" name="Text Placeholder 795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797" name="Text Placeholder 796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798" name="Text Placeholder 797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799" name="Text Placeholder 798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800" name="Text Placeholder 799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NE-MA-BSTC8C01-006 </a:t>
            </a:r>
          </a:p>
        </p:txBody>
      </p:sp>
      <p:sp>
        <p:nvSpPr>
          <p:cNvPr id="801" name="Text Placeholder 800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802" name="Text Placeholder 801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803" name="Text Placeholder 802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804" name="Text Placeholder 80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805" name="Text Placeholder 804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806" name="Text Placeholder 805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807" name="Text Placeholder 806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808" name="Text Placeholder 807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809" name="Text Placeholder 80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810" name="Text Placeholder 809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3083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811" name="Text Placeholder 810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NE-MA-BSTC8C01-006 </a:t>
            </a:r>
          </a:p>
        </p:txBody>
      </p:sp>
      <p:sp>
        <p:nvSpPr>
          <p:cNvPr id="812" name="Text Placeholder 811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813" name="Text Placeholder 812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814" name="Text Placeholder 813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815" name="Text Placeholder 814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816" name="Text Placeholder 815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817" name="Text Placeholder 816"/>
          <p:cNvSpPr>
            <a:spLocks noGrp="1"/>
          </p:cNvSpPr>
          <p:nvPr>
            <p:ph type="body" idx="10"/>
          </p:nvPr>
        </p:nvSpPr>
        <p:spPr>
          <a:xfrm>
            <a:off x="10664825" y="4660265"/>
            <a:ext cx="131699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11'-10" </a:t>
            </a:r>
          </a:p>
        </p:txBody>
      </p:sp>
      <p:sp>
        <p:nvSpPr>
          <p:cNvPr id="818" name="Text Placeholder 817"/>
          <p:cNvSpPr>
            <a:spLocks noGrp="1"/>
          </p:cNvSpPr>
          <p:nvPr>
            <p:ph type="body" idx="10"/>
          </p:nvPr>
        </p:nvSpPr>
        <p:spPr>
          <a:xfrm>
            <a:off x="9811385" y="4934585"/>
            <a:ext cx="1073150" cy="730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  <a:tabLst>
                <a:tab pos="1051560" algn="r"/>
              </a:tabLs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COMMONWEALTH </a:t>
            </a:r>
            <a:r>
              <a:rPr lang="en-US" sz="400" spc="0">
                <a:solidFill>
                  <a:srgbClr val="000000"/>
                </a:solidFill>
                <a:latin typeface="Tahoma" panose="02020603050405020304" pitchFamily="2"/>
              </a:rPr>
              <a:t>AVE </a:t>
            </a:r>
          </a:p>
        </p:txBody>
      </p:sp>
      <p:sp>
        <p:nvSpPr>
          <p:cNvPr id="819" name="Text Placeholder 818"/>
          <p:cNvSpPr>
            <a:spLocks noGrp="1"/>
          </p:cNvSpPr>
          <p:nvPr>
            <p:ph type="body" idx="10"/>
          </p:nvPr>
        </p:nvSpPr>
        <p:spPr>
          <a:xfrm>
            <a:off x="10661650" y="5132705"/>
            <a:ext cx="4908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820" name="Text Placeholder 819"/>
          <p:cNvSpPr>
            <a:spLocks noGrp="1"/>
          </p:cNvSpPr>
          <p:nvPr>
            <p:ph type="body" idx="10"/>
          </p:nvPr>
        </p:nvSpPr>
        <p:spPr>
          <a:xfrm>
            <a:off x="10661650" y="5248910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25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821" name="Text Placeholder 820"/>
          <p:cNvSpPr>
            <a:spLocks noGrp="1"/>
          </p:cNvSpPr>
          <p:nvPr>
            <p:ph type="body" idx="10"/>
          </p:nvPr>
        </p:nvSpPr>
        <p:spPr>
          <a:xfrm>
            <a:off x="10664825" y="5550535"/>
            <a:ext cx="178625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RESIDENT PARKING SIGN 8'-10" </a:t>
            </a:r>
          </a:p>
        </p:txBody>
      </p:sp>
      <p:sp>
        <p:nvSpPr>
          <p:cNvPr id="822" name="Text Placeholder 821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823" name="Text Placeholder 822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824" name="Text Placeholder 823"/>
          <p:cNvSpPr>
            <a:spLocks noGrp="1"/>
          </p:cNvSpPr>
          <p:nvPr>
            <p:ph type="body" idx="10"/>
          </p:nvPr>
        </p:nvSpPr>
        <p:spPr>
          <a:xfrm>
            <a:off x="8232775" y="6568440"/>
            <a:ext cx="365125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24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00" b="1" i="1" spc="-75">
                <a:solidFill>
                  <a:srgbClr val="000000"/>
                </a:solidFill>
                <a:latin typeface="Times New Roman" panose="02020603050405020304" pitchFamily="1"/>
              </a:rPr>
              <a:t>23'-11"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19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14'-10" </a:t>
            </a:r>
          </a:p>
        </p:txBody>
      </p:sp>
      <p:sp>
        <p:nvSpPr>
          <p:cNvPr id="825" name="Text Placeholder 824"/>
          <p:cNvSpPr>
            <a:spLocks noGrp="1"/>
          </p:cNvSpPr>
          <p:nvPr>
            <p:ph type="body" idx="10"/>
          </p:nvPr>
        </p:nvSpPr>
        <p:spPr>
          <a:xfrm>
            <a:off x="8611235" y="657479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11'-10" </a:t>
            </a:r>
          </a:p>
        </p:txBody>
      </p:sp>
      <p:sp>
        <p:nvSpPr>
          <p:cNvPr id="826" name="Text Placeholder 825"/>
          <p:cNvSpPr>
            <a:spLocks noGrp="1"/>
          </p:cNvSpPr>
          <p:nvPr>
            <p:ph type="body" idx="10"/>
          </p:nvPr>
        </p:nvSpPr>
        <p:spPr>
          <a:xfrm>
            <a:off x="8736330" y="6577330"/>
            <a:ext cx="117475" cy="2654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8'-10" </a:t>
            </a:r>
          </a:p>
        </p:txBody>
      </p:sp>
      <p:sp>
        <p:nvSpPr>
          <p:cNvPr id="827" name="Text Placeholder 826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828" name="Text Placeholder 827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829" name="Text Placeholder 828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830" name="Text Placeholder 829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831" name="Text Placeholder 830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832" name="Text Placeholder 831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833" name="Text Placeholder 832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834" name="Text Placeholder 833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10180320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1019556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GLOUCESTER ST </a:t>
            </a:r>
          </a:p>
          <a:p>
            <a:pPr marL="722376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30">
                <a:solidFill>
                  <a:srgbClr val="000000"/>
                </a:solidFill>
                <a:latin typeface="Tahoma" panose="02020603050405020304" pitchFamily="2"/>
              </a:rPr>
              <a:t>LOOKING SOUTHWEST TOWARDS GLOUCESTER ST </a:t>
            </a:r>
          </a:p>
        </p:txBody>
      </p:sp>
      <p:sp>
        <p:nvSpPr>
          <p:cNvPr id="835" name="Text Placeholder 834"/>
          <p:cNvSpPr>
            <a:spLocks noGrp="1"/>
          </p:cNvSpPr>
          <p:nvPr>
            <p:ph type="body" idx="10"/>
          </p:nvPr>
        </p:nvSpPr>
        <p:spPr>
          <a:xfrm>
            <a:off x="3067050" y="6464935"/>
            <a:ext cx="117475" cy="2647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8'-10" </a:t>
            </a:r>
          </a:p>
        </p:txBody>
      </p:sp>
      <p:sp>
        <p:nvSpPr>
          <p:cNvPr id="836" name="Text Placeholder 835"/>
          <p:cNvSpPr>
            <a:spLocks noGrp="1"/>
          </p:cNvSpPr>
          <p:nvPr>
            <p:ph type="body" idx="10"/>
          </p:nvPr>
        </p:nvSpPr>
        <p:spPr>
          <a:xfrm>
            <a:off x="2820035" y="6437630"/>
            <a:ext cx="23939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70">
                <a:solidFill>
                  <a:srgbClr val="000000"/>
                </a:solidFill>
                <a:latin typeface="Times New Roman" panose="02020603050405020304" pitchFamily="1"/>
              </a:rPr>
              <a:t>16'-6"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14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11'-10" </a:t>
            </a:r>
          </a:p>
        </p:txBody>
      </p:sp>
      <p:sp>
        <p:nvSpPr>
          <p:cNvPr id="837" name="Text Placeholder 836"/>
          <p:cNvSpPr>
            <a:spLocks noGrp="1"/>
          </p:cNvSpPr>
          <p:nvPr>
            <p:ph type="body" idx="10"/>
          </p:nvPr>
        </p:nvSpPr>
        <p:spPr>
          <a:xfrm>
            <a:off x="3983990" y="4892040"/>
            <a:ext cx="916940" cy="155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45720" marR="0" indent="0" algn="l">
              <a:lnSpc>
                <a:spcPts val="900"/>
              </a:lnSpc>
              <a:spcAft>
                <a:spcPts val="150"/>
              </a:spcAft>
            </a:pPr>
            <a:r>
              <a:rPr lang="en-US" sz="750" spc="-50">
                <a:solidFill>
                  <a:srgbClr val="FAFAFA"/>
                </a:solidFill>
                <a:latin typeface="Tahoma" panose="02020603050405020304" pitchFamily="2"/>
              </a:rPr>
              <a:t>COMMONWEALTH </a:t>
            </a:r>
            <a:r>
              <a:rPr lang="en-US" sz="400" spc="-50">
                <a:solidFill>
                  <a:srgbClr val="FAFAFA"/>
                </a:solidFill>
                <a:latin typeface="Tahoma" panose="02020603050405020304" pitchFamily="2"/>
              </a:rPr>
              <a:t>AVE </a:t>
            </a:r>
          </a:p>
        </p:txBody>
      </p:sp>
      <p:sp>
        <p:nvSpPr>
          <p:cNvPr id="838" name="Text Placeholder 837"/>
          <p:cNvSpPr>
            <a:spLocks noGrp="1"/>
          </p:cNvSpPr>
          <p:nvPr>
            <p:ph type="body" idx="10"/>
          </p:nvPr>
        </p:nvSpPr>
        <p:spPr>
          <a:xfrm>
            <a:off x="4666615" y="5181600"/>
            <a:ext cx="136525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SIGNS 11'-10" </a:t>
            </a:r>
          </a:p>
        </p:txBody>
      </p:sp>
      <p:sp>
        <p:nvSpPr>
          <p:cNvPr id="839" name="Text Placeholder 838"/>
          <p:cNvSpPr>
            <a:spLocks noGrp="1"/>
          </p:cNvSpPr>
          <p:nvPr>
            <p:ph type="body" idx="10"/>
          </p:nvPr>
        </p:nvSpPr>
        <p:spPr>
          <a:xfrm>
            <a:off x="4666615" y="5550535"/>
            <a:ext cx="178625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RESIDENT PARKING SIGN 8'-10" </a:t>
            </a:r>
          </a:p>
        </p:txBody>
      </p:sp>
      <p:sp>
        <p:nvSpPr>
          <p:cNvPr id="840" name="Text Placeholder 839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841" name="Text Placeholder 840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842" name="Text Placeholder 841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Text Placeholder 847"/>
          <p:cNvSpPr>
            <a:spLocks noGrp="1"/>
          </p:cNvSpPr>
          <p:nvPr>
            <p:ph type="body" idx="10"/>
          </p:nvPr>
        </p:nvSpPr>
        <p:spPr>
          <a:xfrm>
            <a:off x="96520" y="228600"/>
            <a:ext cx="15252065" cy="9604375"/>
          </a:xfrm>
          <a:prstGeom prst="rect">
            <a:avLst/>
          </a:prstGeom>
          <a:solidFill>
            <a:srgbClr val="FFFF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851" name="Text Placeholder 850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852" name="Text Placeholder 851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853" name="Text Placeholder 852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854" name="Text Placeholder 85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855" name="Text Placeholder 854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856" name="Text Placeholder 855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857" name="Text Placeholder 856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858" name="Text Placeholder 857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859" name="Text Placeholder 858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860" name="Text Placeholder 859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861" name="Text Placeholder 86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862" name="Text Placeholder 861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863" name="Text Placeholder 86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864" name="Text Placeholder 863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865" name="Text Placeholder 864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866" name="Text Placeholder 865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867" name="Text Placeholder 866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AUTOCAD\NE-MA-BSTC8C01-006.dwg </a:t>
            </a:r>
          </a:p>
        </p:txBody>
      </p:sp>
      <p:sp>
        <p:nvSpPr>
          <p:cNvPr id="868" name="Text Placeholder 867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00000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869" name="Text Placeholder 868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870" name="Text Placeholder 869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871" name="Text Placeholder 870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872" name="Text Placeholder 871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NE-MA-BSTC8C01-006 </a:t>
            </a:r>
          </a:p>
        </p:txBody>
      </p:sp>
      <p:sp>
        <p:nvSpPr>
          <p:cNvPr id="873" name="Text Placeholder 872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874" name="Text Placeholder 873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Text Placeholder 876"/>
          <p:cNvSpPr>
            <a:spLocks noGrp="1"/>
          </p:cNvSpPr>
          <p:nvPr>
            <p:ph type="body" idx="10"/>
          </p:nvPr>
        </p:nvSpPr>
        <p:spPr>
          <a:xfrm>
            <a:off x="109220" y="5812790"/>
            <a:ext cx="9207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27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50" u="sng" spc="-25">
                <a:solidFill>
                  <a:srgbClr val="0000FF"/>
                </a:solidFill>
                <a:latin typeface="Times New Roman" panose="02020603050405020304" pitchFamily="1"/>
              </a:rPr>
              <a:t>N:\Engineering\Extenet</a:t>
            </a:r>
            <a:r>
              <a:rPr lang="en-US" sz="650" spc="-25">
                <a:solidFill>
                  <a:srgbClr val="000000"/>
                </a:solidFill>
                <a:latin typeface="Times New Roman" panose="02020603050405020304" pitchFamily="1"/>
              </a:rPr>
              <a:t> Systems\NE-MA-BSTC8C01-ATT\AA - AUTOCAD\NE-MA-BSTC8C01-006.dwg </a:t>
            </a:r>
          </a:p>
        </p:txBody>
      </p:sp>
      <p:sp>
        <p:nvSpPr>
          <p:cNvPr id="878" name="Text Placeholder 877"/>
          <p:cNvSpPr>
            <a:spLocks noGrp="1"/>
          </p:cNvSpPr>
          <p:nvPr>
            <p:ph type="body" idx="10"/>
          </p:nvPr>
        </p:nvSpPr>
        <p:spPr>
          <a:xfrm>
            <a:off x="109220" y="9561830"/>
            <a:ext cx="92075" cy="2743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270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50" spc="-95">
                <a:solidFill>
                  <a:srgbClr val="000000"/>
                </a:solidFill>
                <a:latin typeface="Times New Roman" panose="02020603050405020304" pitchFamily="1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Text Placeholder 885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887" name="Text Placeholder 886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888" name="Text Placeholder 887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350" b="1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889" name="Text Placeholder 888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890" name="Text Placeholder 889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350" b="1" spc="40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891" name="Text Placeholder 890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350" b="1" spc="83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892" name="Text Placeholder 891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893" name="Text Placeholder 892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894" name="Text Placeholder 893"/>
          <p:cNvSpPr>
            <a:spLocks noGrp="1"/>
          </p:cNvSpPr>
          <p:nvPr>
            <p:ph type="body" idx="10"/>
          </p:nvPr>
        </p:nvSpPr>
        <p:spPr>
          <a:xfrm>
            <a:off x="1393190" y="3066415"/>
            <a:ext cx="11195050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NE-MA-BSTC8C01-007 </a:t>
            </a:r>
          </a:p>
        </p:txBody>
      </p:sp>
      <p:sp>
        <p:nvSpPr>
          <p:cNvPr id="895" name="Text Placeholder 894"/>
          <p:cNvSpPr>
            <a:spLocks noGrp="1"/>
          </p:cNvSpPr>
          <p:nvPr>
            <p:ph type="body" idx="10"/>
          </p:nvPr>
        </p:nvSpPr>
        <p:spPr>
          <a:xfrm>
            <a:off x="4538345" y="3429000"/>
            <a:ext cx="4794885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95">
                <a:solidFill>
                  <a:srgbClr val="000000"/>
                </a:solidFill>
                <a:latin typeface="Tahoma" panose="02020603050405020304" pitchFamily="2"/>
              </a:rPr>
              <a:t>COMMONWEALTH AVE AT HEREFORD ST </a:t>
            </a:r>
          </a:p>
        </p:txBody>
      </p:sp>
      <p:sp>
        <p:nvSpPr>
          <p:cNvPr id="896" name="Text Placeholder 895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897" name="Text Placeholder 896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898" name="Text Placeholder 897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899" name="Text Placeholder 898"/>
          <p:cNvSpPr>
            <a:spLocks noGrp="1"/>
          </p:cNvSpPr>
          <p:nvPr>
            <p:ph type="body" idx="10"/>
          </p:nvPr>
        </p:nvSpPr>
        <p:spPr>
          <a:xfrm>
            <a:off x="2085975" y="5965190"/>
            <a:ext cx="19304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</a:p>
        </p:txBody>
      </p:sp>
      <p:sp>
        <p:nvSpPr>
          <p:cNvPr id="900" name="Text Placeholder 899"/>
          <p:cNvSpPr>
            <a:spLocks noGrp="1"/>
          </p:cNvSpPr>
          <p:nvPr>
            <p:ph type="body" idx="10"/>
          </p:nvPr>
        </p:nvSpPr>
        <p:spPr>
          <a:xfrm>
            <a:off x="8558530" y="6315710"/>
            <a:ext cx="1009015" cy="78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901" name="Text Placeholder 900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902" name="Text Placeholder 901"/>
          <p:cNvSpPr>
            <a:spLocks noGrp="1"/>
          </p:cNvSpPr>
          <p:nvPr>
            <p:ph type="body" idx="10"/>
          </p:nvPr>
        </p:nvSpPr>
        <p:spPr>
          <a:xfrm>
            <a:off x="2832735" y="6394450"/>
            <a:ext cx="18669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03" name="Text Placeholder 902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505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904" name="Text Placeholder 903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20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905" name="Text Placeholder 90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42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906" name="Text Placeholder 905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907" name="Text Placeholder 906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908" name="Text Placeholder 907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909" name="Text Placeholder 90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910" name="Text Placeholder 909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911" name="Text Placeholder 910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12" name="Text Placeholder 911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913" name="Text Placeholder 912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914" name="Text Placeholder 913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915" name="Text Placeholder 914"/>
          <p:cNvSpPr>
            <a:spLocks noGrp="1"/>
          </p:cNvSpPr>
          <p:nvPr>
            <p:ph type="body" idx="10"/>
          </p:nvPr>
        </p:nvSpPr>
        <p:spPr>
          <a:xfrm>
            <a:off x="592201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916" name="Text Placeholder 915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917" name="Text Placeholder 916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spc="-35">
                <a:solidFill>
                  <a:srgbClr val="000000"/>
                </a:solidFill>
                <a:latin typeface="Comic Sans MS" panose="02020603050405020304" pitchFamily="2"/>
              </a:rPr>
              <a:t>LATITUDE: 42.349995° LONGITUDE:-71.086334° </a:t>
            </a:r>
          </a:p>
          <a:p>
            <a:pPr marL="0" marR="0" indent="0" algn="ctr">
              <a:lnSpc>
                <a:spcPts val="1200"/>
              </a:lnSpc>
              <a:spcBef>
                <a:spcPts val="17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Comic Sans MS" panose="02020603050405020304" pitchFamily="2"/>
              </a:rPr>
              <a:t>42° 20' 59.9" N, 71° 5' 10.80"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918" name="Text Placeholder 917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AUTOCAD\NE-MA-BSTC8C01-007.dwg </a:t>
            </a:r>
          </a:p>
        </p:txBody>
      </p:sp>
      <p:sp>
        <p:nvSpPr>
          <p:cNvPr id="919" name="Text Placeholder 918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4229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DRAFTER: MAC </a:t>
            </a:r>
          </a:p>
        </p:txBody>
      </p:sp>
      <p:sp>
        <p:nvSpPr>
          <p:cNvPr id="920" name="Text Placeholder 919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11' AMSL </a:t>
            </a:r>
          </a:p>
        </p:txBody>
      </p:sp>
      <p:sp>
        <p:nvSpPr>
          <p:cNvPr id="921" name="Text Placeholder 920"/>
          <p:cNvSpPr>
            <a:spLocks noGrp="1"/>
          </p:cNvSpPr>
          <p:nvPr>
            <p:ph type="body" idx="10"/>
          </p:nvPr>
        </p:nvSpPr>
        <p:spPr>
          <a:xfrm>
            <a:off x="5862320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922" name="Text Placeholder 921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923" name="Text Placeholder 922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924" name="Text Placeholder 923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25" name="Text Placeholder 924"/>
          <p:cNvSpPr>
            <a:spLocks noGrp="1"/>
          </p:cNvSpPr>
          <p:nvPr>
            <p:ph type="body" idx="10"/>
          </p:nvPr>
        </p:nvSpPr>
        <p:spPr>
          <a:xfrm>
            <a:off x="5862320" y="948817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926" name="Text Placeholder 925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927" name="Text Placeholder 926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NE-MA-BSTC8C01-007 </a:t>
            </a:r>
          </a:p>
        </p:txBody>
      </p:sp>
      <p:sp>
        <p:nvSpPr>
          <p:cNvPr id="928" name="Text Placeholder 927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929" name="Text Placeholder 928"/>
          <p:cNvSpPr>
            <a:spLocks noGrp="1"/>
          </p:cNvSpPr>
          <p:nvPr>
            <p:ph type="body" idx="10"/>
          </p:nvPr>
        </p:nvSpPr>
        <p:spPr>
          <a:xfrm>
            <a:off x="97790" y="9518650"/>
            <a:ext cx="100330" cy="314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413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00">
                <a:solidFill>
                  <a:srgbClr val="000000"/>
                </a:solidFill>
                <a:latin typeface="Tahoma" panose="02020603050405020304" pitchFamily="2"/>
              </a:rPr>
              <a:t>12/11/17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Text Placeholder 933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AUTOCAD\NE-MA-BSTC8C01-007.dwg </a:t>
            </a:r>
          </a:p>
        </p:txBody>
      </p:sp>
      <p:sp>
        <p:nvSpPr>
          <p:cNvPr id="935" name="Text Placeholder 934"/>
          <p:cNvSpPr>
            <a:spLocks noGrp="1"/>
          </p:cNvSpPr>
          <p:nvPr>
            <p:ph type="body" idx="10"/>
          </p:nvPr>
        </p:nvSpPr>
        <p:spPr>
          <a:xfrm>
            <a:off x="97790" y="9518650"/>
            <a:ext cx="100330" cy="314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413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00">
                <a:solidFill>
                  <a:srgbClr val="000000"/>
                </a:solidFill>
                <a:latin typeface="Tahoma" panose="02020603050405020304" pitchFamily="2"/>
              </a:rPr>
              <a:t>12/11/17 </a:t>
            </a:r>
          </a:p>
        </p:txBody>
      </p:sp>
      <p:sp>
        <p:nvSpPr>
          <p:cNvPr id="936" name="Text Placeholder 935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937" name="Text Placeholder 936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38" name="Text Placeholder 937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939" name="Text Placeholder 938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940" name="Text Placeholder 939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941" name="Text Placeholder 940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5">
                <a:solidFill>
                  <a:srgbClr val="000000"/>
                </a:solidFill>
                <a:latin typeface="Tahoma" panose="02020603050405020304" pitchFamily="2"/>
              </a:rPr>
              <a:t>DRAFTER: MAC </a:t>
            </a:r>
          </a:p>
        </p:txBody>
      </p:sp>
      <p:sp>
        <p:nvSpPr>
          <p:cNvPr id="942" name="Text Placeholder 941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943" name="Text Placeholder 942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944" name="Text Placeholder 943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350" spc="-10">
                <a:solidFill>
                  <a:srgbClr val="000000"/>
                </a:solidFill>
                <a:latin typeface="Tahoma" panose="02020603050405020304" pitchFamily="2"/>
              </a:rPr>
              <a:t>NE-MA-BSTC8C01-007 </a:t>
            </a:r>
          </a:p>
        </p:txBody>
      </p:sp>
      <p:sp>
        <p:nvSpPr>
          <p:cNvPr id="945" name="Text Placeholder 944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946" name="Text Placeholder 945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947" name="Text Placeholder 946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948" name="Text Placeholder 947"/>
          <p:cNvSpPr>
            <a:spLocks noGrp="1"/>
          </p:cNvSpPr>
          <p:nvPr>
            <p:ph type="body" idx="10"/>
          </p:nvPr>
        </p:nvSpPr>
        <p:spPr>
          <a:xfrm>
            <a:off x="13604240" y="877189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49" name="Text Placeholder 948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950" name="Text Placeholder 949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951" name="Text Placeholder 950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952" name="Text Placeholder 951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953" name="Text Placeholder 952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954" name="Text Placeholder 953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955" name="Text Placeholder 954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3083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956" name="Text Placeholder 955"/>
          <p:cNvSpPr>
            <a:spLocks noGrp="1"/>
          </p:cNvSpPr>
          <p:nvPr>
            <p:ph type="body" idx="10"/>
          </p:nvPr>
        </p:nvSpPr>
        <p:spPr>
          <a:xfrm>
            <a:off x="3954145" y="5041265"/>
            <a:ext cx="354330" cy="368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350" spc="0">
                <a:solidFill>
                  <a:srgbClr val="FAFAFA"/>
                </a:solidFill>
                <a:latin typeface="Tahoma" panose="02020603050405020304" pitchFamily="2"/>
              </a:rPr>
              <a:t>HEREFORD </a:t>
            </a:r>
            <a:r>
              <a:rPr lang="en-US" sz="300" spc="0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957" name="Text Placeholder 956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NE-MA-BSTC8C01-007 </a:t>
            </a:r>
          </a:p>
        </p:txBody>
      </p:sp>
      <p:sp>
        <p:nvSpPr>
          <p:cNvPr id="958" name="Text Placeholder 957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959" name="Text Placeholder 958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960" name="Text Placeholder 959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961" name="Text Placeholder 960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962" name="Text Placeholder 961"/>
          <p:cNvSpPr>
            <a:spLocks noGrp="1"/>
          </p:cNvSpPr>
          <p:nvPr>
            <p:ph type="body" idx="10"/>
          </p:nvPr>
        </p:nvSpPr>
        <p:spPr>
          <a:xfrm>
            <a:off x="8206740" y="6568440"/>
            <a:ext cx="367030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127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10">
                <a:solidFill>
                  <a:srgbClr val="000000"/>
                </a:solidFill>
                <a:latin typeface="Tahoma" panose="02020603050405020304" pitchFamily="2"/>
              </a:rPr>
              <a:t>23'-11"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750" i="1" spc="-120">
                <a:solidFill>
                  <a:srgbClr val="000000"/>
                </a:solidFill>
                <a:latin typeface="Tahoma" panose="02020603050405020304" pitchFamily="2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0"/>
              </a:spcAft>
            </a:pPr>
            <a:r>
              <a:rPr lang="en-US" sz="750" i="1" spc="-120">
                <a:solidFill>
                  <a:srgbClr val="000000"/>
                </a:solidFill>
                <a:latin typeface="Tahoma" panose="02020603050405020304" pitchFamily="2"/>
              </a:rPr>
              <a:t>14'-10" </a:t>
            </a:r>
          </a:p>
        </p:txBody>
      </p:sp>
      <p:sp>
        <p:nvSpPr>
          <p:cNvPr id="963" name="Text Placeholder 962"/>
          <p:cNvSpPr>
            <a:spLocks noGrp="1"/>
          </p:cNvSpPr>
          <p:nvPr>
            <p:ph type="body" idx="10"/>
          </p:nvPr>
        </p:nvSpPr>
        <p:spPr>
          <a:xfrm>
            <a:off x="8578215" y="6602095"/>
            <a:ext cx="120650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127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5">
                <a:solidFill>
                  <a:srgbClr val="000000"/>
                </a:solidFill>
                <a:latin typeface="Tahoma" panose="02020603050405020304" pitchFamily="2"/>
              </a:rPr>
              <a:t>12'-4" </a:t>
            </a:r>
          </a:p>
        </p:txBody>
      </p:sp>
      <p:sp>
        <p:nvSpPr>
          <p:cNvPr id="964" name="Text Placeholder 963"/>
          <p:cNvSpPr>
            <a:spLocks noGrp="1"/>
          </p:cNvSpPr>
          <p:nvPr>
            <p:ph type="body" idx="10"/>
          </p:nvPr>
        </p:nvSpPr>
        <p:spPr>
          <a:xfrm>
            <a:off x="8698865" y="6666230"/>
            <a:ext cx="125095" cy="1308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25"/>
              </a:spcAft>
            </a:pPr>
            <a:r>
              <a:rPr lang="en-US" sz="750" i="1" spc="0">
                <a:solidFill>
                  <a:srgbClr val="000000"/>
                </a:solidFill>
                <a:latin typeface="Tahoma" panose="02020603050405020304" pitchFamily="2"/>
              </a:rPr>
              <a:t>12' </a:t>
            </a:r>
          </a:p>
        </p:txBody>
      </p:sp>
      <p:sp>
        <p:nvSpPr>
          <p:cNvPr id="965" name="Text Placeholder 964"/>
          <p:cNvSpPr>
            <a:spLocks noGrp="1"/>
          </p:cNvSpPr>
          <p:nvPr>
            <p:ph type="body" idx="10"/>
          </p:nvPr>
        </p:nvSpPr>
        <p:spPr>
          <a:xfrm>
            <a:off x="8825230" y="6602095"/>
            <a:ext cx="12382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445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5">
                <a:solidFill>
                  <a:srgbClr val="000000"/>
                </a:solidFill>
                <a:latin typeface="Tahoma" panose="02020603050405020304" pitchFamily="2"/>
              </a:rPr>
              <a:t>11'-8" </a:t>
            </a:r>
          </a:p>
        </p:txBody>
      </p:sp>
      <p:sp>
        <p:nvSpPr>
          <p:cNvPr id="966" name="Text Placeholder 965"/>
          <p:cNvSpPr>
            <a:spLocks noGrp="1"/>
          </p:cNvSpPr>
          <p:nvPr>
            <p:ph type="body" idx="10"/>
          </p:nvPr>
        </p:nvSpPr>
        <p:spPr>
          <a:xfrm>
            <a:off x="8949055" y="6653530"/>
            <a:ext cx="121920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2545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9'-9" </a:t>
            </a:r>
          </a:p>
        </p:txBody>
      </p:sp>
      <p:sp>
        <p:nvSpPr>
          <p:cNvPr id="967" name="Text Placeholder 966"/>
          <p:cNvSpPr>
            <a:spLocks noGrp="1"/>
          </p:cNvSpPr>
          <p:nvPr>
            <p:ph type="body" idx="10"/>
          </p:nvPr>
        </p:nvSpPr>
        <p:spPr>
          <a:xfrm>
            <a:off x="9071610" y="6632575"/>
            <a:ext cx="124460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8'-5" </a:t>
            </a:r>
          </a:p>
        </p:txBody>
      </p:sp>
      <p:sp>
        <p:nvSpPr>
          <p:cNvPr id="968" name="Text Placeholder 967"/>
          <p:cNvSpPr>
            <a:spLocks noGrp="1"/>
          </p:cNvSpPr>
          <p:nvPr>
            <p:ph type="body" idx="10"/>
          </p:nvPr>
        </p:nvSpPr>
        <p:spPr>
          <a:xfrm>
            <a:off x="9196705" y="6629400"/>
            <a:ext cx="12382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70">
                <a:solidFill>
                  <a:srgbClr val="000000"/>
                </a:solidFill>
                <a:latin typeface="Tahoma" panose="02020603050405020304" pitchFamily="2"/>
              </a:rPr>
              <a:t>7'-2" </a:t>
            </a:r>
          </a:p>
        </p:txBody>
      </p:sp>
      <p:sp>
        <p:nvSpPr>
          <p:cNvPr id="969" name="Text Placeholder 968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970" name="Text Placeholder 969"/>
          <p:cNvSpPr>
            <a:spLocks noGrp="1"/>
          </p:cNvSpPr>
          <p:nvPr>
            <p:ph type="body" idx="10"/>
          </p:nvPr>
        </p:nvSpPr>
        <p:spPr>
          <a:xfrm>
            <a:off x="9973945" y="5041265"/>
            <a:ext cx="354330" cy="368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350" spc="0">
                <a:solidFill>
                  <a:srgbClr val="000000"/>
                </a:solidFill>
                <a:latin typeface="Tahoma" panose="02020603050405020304" pitchFamily="2"/>
              </a:rPr>
              <a:t>HEREFORD </a:t>
            </a:r>
            <a:r>
              <a:rPr lang="en-US" sz="300" spc="0">
                <a:solidFill>
                  <a:srgbClr val="000000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971" name="Text Placeholder 970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972" name="Text Placeholder 971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973" name="Text Placeholder 972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974" name="Text Placeholder 973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975" name="Text Placeholder 974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976" name="Text Placeholder 975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977" name="Text Placeholder 976"/>
          <p:cNvSpPr>
            <a:spLocks noGrp="1"/>
          </p:cNvSpPr>
          <p:nvPr>
            <p:ph type="body" idx="10"/>
          </p:nvPr>
        </p:nvSpPr>
        <p:spPr>
          <a:xfrm>
            <a:off x="10661650" y="5132705"/>
            <a:ext cx="4908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978" name="Text Placeholder 977"/>
          <p:cNvSpPr>
            <a:spLocks noGrp="1"/>
          </p:cNvSpPr>
          <p:nvPr>
            <p:ph type="body" idx="10"/>
          </p:nvPr>
        </p:nvSpPr>
        <p:spPr>
          <a:xfrm>
            <a:off x="10661650" y="5248910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25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979" name="Text Placeholder 978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980" name="Text Placeholder 979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981" name="Text Placeholder 980"/>
          <p:cNvSpPr>
            <a:spLocks noGrp="1"/>
          </p:cNvSpPr>
          <p:nvPr>
            <p:ph type="body" idx="10"/>
          </p:nvPr>
        </p:nvSpPr>
        <p:spPr>
          <a:xfrm>
            <a:off x="10664825" y="4763770"/>
            <a:ext cx="97218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45">
                <a:solidFill>
                  <a:srgbClr val="000000"/>
                </a:solidFill>
                <a:latin typeface="Tahoma" panose="02020603050405020304" pitchFamily="2"/>
              </a:rPr>
              <a:t>EXISTING STREET SIGN </a:t>
            </a:r>
          </a:p>
        </p:txBody>
      </p:sp>
      <p:sp>
        <p:nvSpPr>
          <p:cNvPr id="982" name="Text Placeholder 981"/>
          <p:cNvSpPr>
            <a:spLocks noGrp="1"/>
          </p:cNvSpPr>
          <p:nvPr>
            <p:ph type="body" idx="10"/>
          </p:nvPr>
        </p:nvSpPr>
        <p:spPr>
          <a:xfrm>
            <a:off x="10664825" y="4913630"/>
            <a:ext cx="9721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45">
                <a:solidFill>
                  <a:srgbClr val="000000"/>
                </a:solidFill>
                <a:latin typeface="Tahoma" panose="02020603050405020304" pitchFamily="2"/>
              </a:rPr>
              <a:t>EXISTING STREET SIGN </a:t>
            </a:r>
          </a:p>
        </p:txBody>
      </p:sp>
      <p:sp>
        <p:nvSpPr>
          <p:cNvPr id="983" name="Text Placeholder 982"/>
          <p:cNvSpPr>
            <a:spLocks noGrp="1"/>
          </p:cNvSpPr>
          <p:nvPr>
            <p:ph type="body" idx="10"/>
          </p:nvPr>
        </p:nvSpPr>
        <p:spPr>
          <a:xfrm>
            <a:off x="10664825" y="5556250"/>
            <a:ext cx="149669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RESIDENT PARKING SIGN </a:t>
            </a:r>
          </a:p>
        </p:txBody>
      </p:sp>
      <p:sp>
        <p:nvSpPr>
          <p:cNvPr id="984" name="Text Placeholder 983"/>
          <p:cNvSpPr>
            <a:spLocks noGrp="1"/>
          </p:cNvSpPr>
          <p:nvPr>
            <p:ph type="body" idx="10"/>
          </p:nvPr>
        </p:nvSpPr>
        <p:spPr>
          <a:xfrm>
            <a:off x="10664825" y="5828030"/>
            <a:ext cx="144462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CLEANING SIGN </a:t>
            </a:r>
          </a:p>
        </p:txBody>
      </p:sp>
      <p:sp>
        <p:nvSpPr>
          <p:cNvPr id="985" name="Text Placeholder 984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986" name="Text Placeholder 985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9921240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6995160" algn="l"/>
              </a:tabLst>
            </a:pPr>
            <a:r>
              <a:rPr lang="en-US" sz="1350" spc="25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25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25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25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NORTHEAST FROM HEREFORD ST </a:t>
            </a:r>
          </a:p>
          <a:p>
            <a:pPr marL="0" marR="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30">
                <a:solidFill>
                  <a:srgbClr val="000000"/>
                </a:solidFill>
                <a:latin typeface="Tahoma" panose="02020603050405020304" pitchFamily="2"/>
              </a:rPr>
              <a:t>LOOKING NORTHEAST FROM HEREFORD ST </a:t>
            </a:r>
          </a:p>
        </p:txBody>
      </p:sp>
      <p:sp>
        <p:nvSpPr>
          <p:cNvPr id="987" name="Text Placeholder 986"/>
          <p:cNvSpPr>
            <a:spLocks noGrp="1"/>
          </p:cNvSpPr>
          <p:nvPr>
            <p:ph type="body" idx="10"/>
          </p:nvPr>
        </p:nvSpPr>
        <p:spPr>
          <a:xfrm>
            <a:off x="3036570" y="6492240"/>
            <a:ext cx="124460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60">
                <a:solidFill>
                  <a:srgbClr val="000000"/>
                </a:solidFill>
                <a:latin typeface="Tahoma" panose="02020603050405020304" pitchFamily="2"/>
              </a:rPr>
              <a:t>9'-9" </a:t>
            </a:r>
          </a:p>
        </p:txBody>
      </p:sp>
      <p:sp>
        <p:nvSpPr>
          <p:cNvPr id="988" name="Text Placeholder 987"/>
          <p:cNvSpPr>
            <a:spLocks noGrp="1"/>
          </p:cNvSpPr>
          <p:nvPr>
            <p:ph type="body" idx="10"/>
          </p:nvPr>
        </p:nvSpPr>
        <p:spPr>
          <a:xfrm>
            <a:off x="2788920" y="6531610"/>
            <a:ext cx="12509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0">
                <a:solidFill>
                  <a:srgbClr val="000000"/>
                </a:solidFill>
                <a:latin typeface="Tahoma" panose="02020603050405020304" pitchFamily="2"/>
              </a:rPr>
              <a:t>12' </a:t>
            </a:r>
          </a:p>
        </p:txBody>
      </p:sp>
      <p:sp>
        <p:nvSpPr>
          <p:cNvPr id="989" name="Text Placeholder 988"/>
          <p:cNvSpPr>
            <a:spLocks noGrp="1"/>
          </p:cNvSpPr>
          <p:nvPr>
            <p:ph type="body" idx="10"/>
          </p:nvPr>
        </p:nvSpPr>
        <p:spPr>
          <a:xfrm>
            <a:off x="3161030" y="6492240"/>
            <a:ext cx="124460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8'-5" </a:t>
            </a:r>
          </a:p>
        </p:txBody>
      </p:sp>
      <p:sp>
        <p:nvSpPr>
          <p:cNvPr id="990" name="Text Placeholder 989"/>
          <p:cNvSpPr>
            <a:spLocks noGrp="1"/>
          </p:cNvSpPr>
          <p:nvPr>
            <p:ph type="body" idx="10"/>
          </p:nvPr>
        </p:nvSpPr>
        <p:spPr>
          <a:xfrm>
            <a:off x="3285490" y="6495415"/>
            <a:ext cx="12509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70">
                <a:solidFill>
                  <a:srgbClr val="000000"/>
                </a:solidFill>
                <a:latin typeface="Tahoma" panose="02020603050405020304" pitchFamily="2"/>
              </a:rPr>
              <a:t>7'-2" </a:t>
            </a:r>
          </a:p>
        </p:txBody>
      </p:sp>
      <p:sp>
        <p:nvSpPr>
          <p:cNvPr id="991" name="Text Placeholder 990"/>
          <p:cNvSpPr>
            <a:spLocks noGrp="1"/>
          </p:cNvSpPr>
          <p:nvPr>
            <p:ph type="body" idx="10"/>
          </p:nvPr>
        </p:nvSpPr>
        <p:spPr>
          <a:xfrm>
            <a:off x="2418715" y="6464935"/>
            <a:ext cx="12001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127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17'-4" </a:t>
            </a:r>
          </a:p>
        </p:txBody>
      </p:sp>
      <p:sp>
        <p:nvSpPr>
          <p:cNvPr id="992" name="Text Placeholder 991"/>
          <p:cNvSpPr>
            <a:spLocks noGrp="1"/>
          </p:cNvSpPr>
          <p:nvPr>
            <p:ph type="body" idx="10"/>
          </p:nvPr>
        </p:nvSpPr>
        <p:spPr>
          <a:xfrm>
            <a:off x="2915285" y="6464935"/>
            <a:ext cx="120650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1275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11'-8" </a:t>
            </a:r>
          </a:p>
        </p:txBody>
      </p:sp>
      <p:sp>
        <p:nvSpPr>
          <p:cNvPr id="993" name="Text Placeholder 992"/>
          <p:cNvSpPr>
            <a:spLocks noGrp="1"/>
          </p:cNvSpPr>
          <p:nvPr>
            <p:ph type="body" idx="10"/>
          </p:nvPr>
        </p:nvSpPr>
        <p:spPr>
          <a:xfrm>
            <a:off x="2665095" y="6464935"/>
            <a:ext cx="12382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4450" bIns="0" anchor="t"/>
          <a:lstStyle/>
          <a:p>
            <a:pPr marL="0" marR="0" indent="0" algn="l">
              <a:lnSpc>
                <a:spcPts val="600"/>
              </a:lnSpc>
              <a:spcAft>
                <a:spcPts val="25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12'-4" </a:t>
            </a:r>
          </a:p>
        </p:txBody>
      </p:sp>
      <p:sp>
        <p:nvSpPr>
          <p:cNvPr id="994" name="Text Placeholder 993"/>
          <p:cNvSpPr>
            <a:spLocks noGrp="1"/>
          </p:cNvSpPr>
          <p:nvPr>
            <p:ph type="body" idx="10"/>
          </p:nvPr>
        </p:nvSpPr>
        <p:spPr>
          <a:xfrm>
            <a:off x="2540635" y="6464935"/>
            <a:ext cx="123190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381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13'-2" </a:t>
            </a:r>
          </a:p>
        </p:txBody>
      </p:sp>
      <p:sp>
        <p:nvSpPr>
          <p:cNvPr id="995" name="Text Placeholder 994"/>
          <p:cNvSpPr>
            <a:spLocks noGrp="1"/>
          </p:cNvSpPr>
          <p:nvPr>
            <p:ph type="body" idx="10"/>
          </p:nvPr>
        </p:nvSpPr>
        <p:spPr>
          <a:xfrm>
            <a:off x="4666615" y="4763770"/>
            <a:ext cx="97218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45">
                <a:solidFill>
                  <a:srgbClr val="000000"/>
                </a:solidFill>
                <a:latin typeface="Tahoma" panose="02020603050405020304" pitchFamily="2"/>
              </a:rPr>
              <a:t>EXISTING STREET SIGN </a:t>
            </a:r>
          </a:p>
        </p:txBody>
      </p:sp>
      <p:sp>
        <p:nvSpPr>
          <p:cNvPr id="996" name="Text Placeholder 995"/>
          <p:cNvSpPr>
            <a:spLocks noGrp="1"/>
          </p:cNvSpPr>
          <p:nvPr>
            <p:ph type="body" idx="10"/>
          </p:nvPr>
        </p:nvSpPr>
        <p:spPr>
          <a:xfrm>
            <a:off x="4666615" y="4913630"/>
            <a:ext cx="9721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45">
                <a:solidFill>
                  <a:srgbClr val="000000"/>
                </a:solidFill>
                <a:latin typeface="Tahoma" panose="02020603050405020304" pitchFamily="2"/>
              </a:rPr>
              <a:t>EXISTING STREET SIGN </a:t>
            </a:r>
          </a:p>
        </p:txBody>
      </p:sp>
      <p:sp>
        <p:nvSpPr>
          <p:cNvPr id="997" name="Text Placeholder 996"/>
          <p:cNvSpPr>
            <a:spLocks noGrp="1"/>
          </p:cNvSpPr>
          <p:nvPr>
            <p:ph type="body" idx="10"/>
          </p:nvPr>
        </p:nvSpPr>
        <p:spPr>
          <a:xfrm>
            <a:off x="4666615" y="5556250"/>
            <a:ext cx="149669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RESIDENT PARKING SIGN </a:t>
            </a:r>
          </a:p>
        </p:txBody>
      </p:sp>
      <p:sp>
        <p:nvSpPr>
          <p:cNvPr id="998" name="Text Placeholder 997"/>
          <p:cNvSpPr>
            <a:spLocks noGrp="1"/>
          </p:cNvSpPr>
          <p:nvPr>
            <p:ph type="body" idx="10"/>
          </p:nvPr>
        </p:nvSpPr>
        <p:spPr>
          <a:xfrm>
            <a:off x="4666615" y="5828030"/>
            <a:ext cx="144462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CLEANING SIGN </a:t>
            </a:r>
          </a:p>
        </p:txBody>
      </p:sp>
      <p:sp>
        <p:nvSpPr>
          <p:cNvPr id="999" name="Text Placeholder 998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1000" name="Text Placeholder 999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001" name="Text Placeholder 1000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Text Placeholder 1003"/>
          <p:cNvSpPr>
            <a:spLocks noGrp="1"/>
          </p:cNvSpPr>
          <p:nvPr>
            <p:ph type="body" idx="10"/>
          </p:nvPr>
        </p:nvSpPr>
        <p:spPr>
          <a:xfrm>
            <a:off x="97790" y="228600"/>
            <a:ext cx="15250795" cy="9604375"/>
          </a:xfrm>
          <a:prstGeom prst="rect">
            <a:avLst/>
          </a:prstGeom>
          <a:solidFill>
            <a:srgbClr val="FE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007" name="Text Placeholder 1006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008" name="Text Placeholder 1007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009" name="Text Placeholder 1008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010" name="Text Placeholder 1009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011" name="Text Placeholder 1010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012" name="Text Placeholder 1011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013" name="Text Placeholder 1012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014" name="Text Placeholder 1013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015" name="Text Placeholder 1014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016" name="Text Placeholder 1015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1017" name="Text Placeholder 1016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018" name="Text Placeholder 1017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1019" name="Text Placeholder 1018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020" name="Text Placeholder 1019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1021" name="Text Placeholder 1020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1022" name="Text Placeholder 1021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4229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DRAFTER: MAC </a:t>
            </a:r>
          </a:p>
        </p:txBody>
      </p:sp>
      <p:sp>
        <p:nvSpPr>
          <p:cNvPr id="1023" name="Text Placeholder 1022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AUTOCAD\NE-MA-BSTC8C01-007.dwg </a:t>
            </a:r>
          </a:p>
        </p:txBody>
      </p:sp>
      <p:sp>
        <p:nvSpPr>
          <p:cNvPr id="1024" name="Text Placeholder 1023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00000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1025" name="Text Placeholder 1024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1028" name="Text Placeholder 1027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NE-MA-BSTC8C01-007 </a:t>
            </a:r>
          </a:p>
        </p:txBody>
      </p:sp>
      <p:sp>
        <p:nvSpPr>
          <p:cNvPr id="1029" name="Text Placeholder 1028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1030" name="Text Placeholder 1029"/>
          <p:cNvSpPr>
            <a:spLocks noGrp="1"/>
          </p:cNvSpPr>
          <p:nvPr>
            <p:ph type="body" idx="10"/>
          </p:nvPr>
        </p:nvSpPr>
        <p:spPr>
          <a:xfrm>
            <a:off x="97790" y="9518650"/>
            <a:ext cx="100330" cy="314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413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00">
                <a:solidFill>
                  <a:srgbClr val="000000"/>
                </a:solidFill>
                <a:latin typeface="Tahoma" panose="02020603050405020304" pitchFamily="2"/>
              </a:rPr>
              <a:t>12/11/17 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xt Placeholder 1034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NE-MA-BSTC8C01-007 </a:t>
            </a:r>
          </a:p>
        </p:txBody>
      </p:sp>
      <p:sp>
        <p:nvSpPr>
          <p:cNvPr id="1036" name="Text Placeholder 1035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1037" name="Text Placeholder 1036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038" name="Text Placeholder 1037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b="1" spc="0">
                <a:solidFill>
                  <a:srgbClr val="000000"/>
                </a:solidFill>
                <a:latin typeface="Tahoma" panose="02020603050405020304" pitchFamily="2"/>
              </a:rPr>
              <a:t>BOSTON, </a:t>
            </a: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039" name="Text Placeholder 1038"/>
          <p:cNvSpPr>
            <a:spLocks noGrp="1"/>
          </p:cNvSpPr>
          <p:nvPr>
            <p:ph type="body" idx="10"/>
          </p:nvPr>
        </p:nvSpPr>
        <p:spPr>
          <a:xfrm>
            <a:off x="6779895" y="4462145"/>
            <a:ext cx="259715" cy="1524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500" spc="105">
                <a:solidFill>
                  <a:srgbClr val="000000"/>
                </a:solidFill>
                <a:latin typeface="Tahoma" panose="02020603050405020304" pitchFamily="2"/>
              </a:rPr>
              <a:t>2' </a:t>
            </a:r>
          </a:p>
        </p:txBody>
      </p:sp>
      <p:sp>
        <p:nvSpPr>
          <p:cNvPr id="1040" name="Text Placeholder 1039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041" name="Text Placeholder 1040"/>
          <p:cNvSpPr>
            <a:spLocks noGrp="1"/>
          </p:cNvSpPr>
          <p:nvPr>
            <p:ph type="body" idx="10"/>
          </p:nvPr>
        </p:nvSpPr>
        <p:spPr>
          <a:xfrm>
            <a:off x="7310120" y="5029200"/>
            <a:ext cx="266065" cy="155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500" spc="140">
                <a:solidFill>
                  <a:srgbClr val="000000"/>
                </a:solidFill>
                <a:latin typeface="Tahoma" panose="02020603050405020304" pitchFamily="2"/>
              </a:rPr>
              <a:t>4' </a:t>
            </a:r>
          </a:p>
        </p:txBody>
      </p:sp>
      <p:sp>
        <p:nvSpPr>
          <p:cNvPr id="1042" name="Text Placeholder 1041"/>
          <p:cNvSpPr>
            <a:spLocks noGrp="1"/>
          </p:cNvSpPr>
          <p:nvPr>
            <p:ph type="body" idx="10"/>
          </p:nvPr>
        </p:nvSpPr>
        <p:spPr>
          <a:xfrm>
            <a:off x="8952230" y="5062855"/>
            <a:ext cx="137160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-50">
                <a:solidFill>
                  <a:srgbClr val="00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1043" name="Text Placeholder 1042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044" name="Text Placeholder 1043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045" name="Text Placeholder 1044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046" name="Text Placeholder 1045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047" name="Text Placeholder 1046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048" name="Text Placeholder 1047"/>
          <p:cNvSpPr>
            <a:spLocks noGrp="1"/>
          </p:cNvSpPr>
          <p:nvPr>
            <p:ph type="body" idx="10"/>
          </p:nvPr>
        </p:nvSpPr>
        <p:spPr>
          <a:xfrm>
            <a:off x="4712335" y="7293610"/>
            <a:ext cx="85026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i="1" spc="-15">
                <a:solidFill>
                  <a:srgbClr val="000000"/>
                </a:solidFill>
                <a:latin typeface="Tahoma" panose="02020603050405020304" pitchFamily="2"/>
              </a:rPr>
              <a:t>CONCRETE SW </a:t>
            </a:r>
          </a:p>
        </p:txBody>
      </p:sp>
      <p:sp>
        <p:nvSpPr>
          <p:cNvPr id="1049" name="Text Placeholder 1048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050" name="Text Placeholder 1049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1051" name="Text Placeholder 105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052" name="Text Placeholder 1051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1053" name="Text Placeholder 105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054" name="Text Placeholder 1053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1055" name="Text Placeholder 1054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1056" name="Text Placeholder 1055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4229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DRAFTER: MAC </a:t>
            </a:r>
          </a:p>
        </p:txBody>
      </p:sp>
      <p:sp>
        <p:nvSpPr>
          <p:cNvPr id="1057" name="Text Placeholder 1056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AUTOCAD\NE-MA-BSTC8C01-007.dwg </a:t>
            </a:r>
          </a:p>
        </p:txBody>
      </p:sp>
      <p:sp>
        <p:nvSpPr>
          <p:cNvPr id="1058" name="Text Placeholder 1057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1059" name="Text Placeholder 1058"/>
          <p:cNvSpPr>
            <a:spLocks noGrp="1"/>
          </p:cNvSpPr>
          <p:nvPr>
            <p:ph type="body" idx="10"/>
          </p:nvPr>
        </p:nvSpPr>
        <p:spPr>
          <a:xfrm>
            <a:off x="9985375" y="9415145"/>
            <a:ext cx="84137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spc="-30">
                <a:solidFill>
                  <a:srgbClr val="000000"/>
                </a:solidFill>
                <a:latin typeface="Tahoma" panose="02020603050405020304" pitchFamily="2"/>
              </a:rPr>
              <a:t>ADA SITE PLAN </a:t>
            </a:r>
          </a:p>
        </p:txBody>
      </p:sp>
      <p:sp>
        <p:nvSpPr>
          <p:cNvPr id="1060" name="Text Placeholder 1059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1061" name="Text Placeholder 1060"/>
          <p:cNvSpPr>
            <a:spLocks noGrp="1"/>
          </p:cNvSpPr>
          <p:nvPr>
            <p:ph type="body" idx="10"/>
          </p:nvPr>
        </p:nvSpPr>
        <p:spPr>
          <a:xfrm>
            <a:off x="14826615" y="9333230"/>
            <a:ext cx="271780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</a:p>
        </p:txBody>
      </p:sp>
      <p:sp>
        <p:nvSpPr>
          <p:cNvPr id="1062" name="Text Placeholder 1061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NE-MA-BSTC8C01-007 </a:t>
            </a:r>
          </a:p>
        </p:txBody>
      </p:sp>
      <p:sp>
        <p:nvSpPr>
          <p:cNvPr id="1063" name="Text Placeholder 1062"/>
          <p:cNvSpPr>
            <a:spLocks noGrp="1"/>
          </p:cNvSpPr>
          <p:nvPr>
            <p:ph type="body" idx="10"/>
          </p:nvPr>
        </p:nvSpPr>
        <p:spPr>
          <a:xfrm>
            <a:off x="9985375" y="9668510"/>
            <a:ext cx="621665" cy="850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4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1064" name="Text Placeholder 1063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2 OF 9 </a:t>
            </a:r>
          </a:p>
        </p:txBody>
      </p:sp>
      <p:sp>
        <p:nvSpPr>
          <p:cNvPr id="1065" name="Text Placeholder 1064"/>
          <p:cNvSpPr>
            <a:spLocks noGrp="1"/>
          </p:cNvSpPr>
          <p:nvPr>
            <p:ph type="body" idx="10"/>
          </p:nvPr>
        </p:nvSpPr>
        <p:spPr>
          <a:xfrm>
            <a:off x="97790" y="9518650"/>
            <a:ext cx="100330" cy="314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413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00">
                <a:solidFill>
                  <a:srgbClr val="000000"/>
                </a:solidFill>
                <a:latin typeface="Tahoma" panose="02020603050405020304" pitchFamily="2"/>
              </a:rPr>
              <a:t>12/11/17 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Text Placeholder 1067"/>
          <p:cNvSpPr>
            <a:spLocks noGrp="1"/>
          </p:cNvSpPr>
          <p:nvPr>
            <p:ph type="body" idx="10"/>
          </p:nvPr>
        </p:nvSpPr>
        <p:spPr>
          <a:xfrm>
            <a:off x="13582015" y="231775"/>
            <a:ext cx="1737360" cy="3813175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069" name="Text Placeholder 1068"/>
          <p:cNvSpPr>
            <a:spLocks noGrp="1"/>
          </p:cNvSpPr>
          <p:nvPr>
            <p:ph type="body" idx="10"/>
          </p:nvPr>
        </p:nvSpPr>
        <p:spPr>
          <a:xfrm>
            <a:off x="5739130" y="1069975"/>
            <a:ext cx="2316480" cy="7404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ctr">
              <a:lnSpc>
                <a:spcPts val="1600"/>
              </a:lnSpc>
              <a:spcAft>
                <a:spcPts val="0"/>
              </a:spcAft>
            </a:pPr>
            <a:r>
              <a:rPr lang="en-US" sz="1700" spc="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ctr">
              <a:lnSpc>
                <a:spcPts val="21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1700" spc="40">
                <a:solidFill>
                  <a:srgbClr val="000000"/>
                </a:solidFill>
                <a:latin typeface="Tahoma" panose="02020603050405020304" pitchFamily="2"/>
              </a:rPr>
              <a:t>CITY OF BOSTON </a:t>
            </a:r>
          </a:p>
          <a:p>
            <a:pPr marL="0" marR="0" indent="0" algn="l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spc="60">
                <a:solidFill>
                  <a:srgbClr val="000000"/>
                </a:solidFill>
                <a:latin typeface="Tahoma" panose="02020603050405020304" pitchFamily="2"/>
              </a:rPr>
              <a:t>SUFFOLK COUNTY, MA </a:t>
            </a:r>
          </a:p>
        </p:txBody>
      </p:sp>
      <p:sp>
        <p:nvSpPr>
          <p:cNvPr id="1072" name="Text Placeholder 1071"/>
          <p:cNvSpPr>
            <a:spLocks noGrp="1"/>
          </p:cNvSpPr>
          <p:nvPr>
            <p:ph type="body" idx="10"/>
          </p:nvPr>
        </p:nvSpPr>
        <p:spPr>
          <a:xfrm>
            <a:off x="2442845" y="4060190"/>
            <a:ext cx="18669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073" name="Text Placeholder 1072"/>
          <p:cNvSpPr>
            <a:spLocks noGrp="1"/>
          </p:cNvSpPr>
          <p:nvPr>
            <p:ph type="body" idx="10"/>
          </p:nvPr>
        </p:nvSpPr>
        <p:spPr>
          <a:xfrm>
            <a:off x="13582015" y="4044950"/>
            <a:ext cx="1737360" cy="457200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10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  <a:p>
            <a:pPr marL="0" marR="0" indent="0" algn="ctr">
              <a:lnSpc>
                <a:spcPts val="1100"/>
              </a:lnSpc>
              <a:spcBef>
                <a:spcPts val="0"/>
              </a:spcBef>
              <a:spcAft>
                <a:spcPts val="505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074" name="Text Placeholder 1073"/>
          <p:cNvSpPr>
            <a:spLocks noGrp="1"/>
          </p:cNvSpPr>
          <p:nvPr>
            <p:ph type="body" idx="10"/>
          </p:nvPr>
        </p:nvSpPr>
        <p:spPr>
          <a:xfrm>
            <a:off x="13582015" y="4502150"/>
            <a:ext cx="1737360" cy="1828800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1344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075" name="Text Placeholder 1074"/>
          <p:cNvSpPr>
            <a:spLocks noGrp="1"/>
          </p:cNvSpPr>
          <p:nvPr>
            <p:ph type="body" idx="10"/>
          </p:nvPr>
        </p:nvSpPr>
        <p:spPr>
          <a:xfrm>
            <a:off x="8470265" y="5946775"/>
            <a:ext cx="101219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1078" name="Text Placeholder 1077"/>
          <p:cNvSpPr>
            <a:spLocks noGrp="1"/>
          </p:cNvSpPr>
          <p:nvPr>
            <p:ph type="body" idx="10"/>
          </p:nvPr>
        </p:nvSpPr>
        <p:spPr>
          <a:xfrm>
            <a:off x="13630910" y="6336665"/>
            <a:ext cx="55118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079" name="Text Placeholder 1078"/>
          <p:cNvSpPr>
            <a:spLocks noGrp="1"/>
          </p:cNvSpPr>
          <p:nvPr>
            <p:ph type="body" idx="10"/>
          </p:nvPr>
        </p:nvSpPr>
        <p:spPr>
          <a:xfrm>
            <a:off x="13630910" y="7022465"/>
            <a:ext cx="49657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080" name="Text Placeholder 1079"/>
          <p:cNvSpPr>
            <a:spLocks noGrp="1"/>
          </p:cNvSpPr>
          <p:nvPr>
            <p:ph type="body" idx="10"/>
          </p:nvPr>
        </p:nvSpPr>
        <p:spPr>
          <a:xfrm>
            <a:off x="14235430" y="6833235"/>
            <a:ext cx="408940" cy="88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081" name="Text Placeholder 1080"/>
          <p:cNvSpPr>
            <a:spLocks noGrp="1"/>
          </p:cNvSpPr>
          <p:nvPr>
            <p:ph type="body" idx="10"/>
          </p:nvPr>
        </p:nvSpPr>
        <p:spPr>
          <a:xfrm>
            <a:off x="14633575" y="6677660"/>
            <a:ext cx="530225" cy="88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082" name="Text Placeholder 1081"/>
          <p:cNvSpPr>
            <a:spLocks noGrp="1"/>
          </p:cNvSpPr>
          <p:nvPr>
            <p:ph type="body" idx="10"/>
          </p:nvPr>
        </p:nvSpPr>
        <p:spPr>
          <a:xfrm>
            <a:off x="14644370" y="6766560"/>
            <a:ext cx="50927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500" spc="15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083" name="Text Placeholder 1082"/>
          <p:cNvSpPr>
            <a:spLocks noGrp="1"/>
          </p:cNvSpPr>
          <p:nvPr>
            <p:ph type="body" idx="10"/>
          </p:nvPr>
        </p:nvSpPr>
        <p:spPr>
          <a:xfrm>
            <a:off x="13578840" y="7702550"/>
            <a:ext cx="1740535" cy="621665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4445" rIns="0" bIns="0" anchor="t"/>
          <a:lstStyle/>
          <a:p>
            <a:pPr marL="0" marR="0" indent="0" algn="ctr">
              <a:lnSpc>
                <a:spcPts val="1400"/>
              </a:lnSpc>
              <a:spcAft>
                <a:spcPts val="1740"/>
              </a:spcAft>
            </a:pPr>
            <a:r>
              <a:rPr lang="en-US" sz="1000" spc="0">
                <a:solidFill>
                  <a:srgbClr val="000000"/>
                </a:solidFill>
                <a:latin typeface="Tahoma" panose="02020603050405020304" pitchFamily="2"/>
              </a:rPr>
              <a:t>NODE </a:t>
            </a:r>
            <a:r>
              <a:t/>
            </a:r>
            <a:br/>
            <a:r>
              <a:rPr lang="en-US" sz="1000" spc="0">
                <a:solidFill>
                  <a:srgbClr val="000000"/>
                </a:solidFill>
                <a:latin typeface="Tahoma" panose="02020603050405020304" pitchFamily="2"/>
              </a:rPr>
              <a:t>BBX-011 </a:t>
            </a:r>
          </a:p>
        </p:txBody>
      </p:sp>
      <p:sp>
        <p:nvSpPr>
          <p:cNvPr id="1084" name="Text Placeholder 1083"/>
          <p:cNvSpPr>
            <a:spLocks noGrp="1"/>
          </p:cNvSpPr>
          <p:nvPr>
            <p:ph type="body" idx="10"/>
          </p:nvPr>
        </p:nvSpPr>
        <p:spPr>
          <a:xfrm>
            <a:off x="9607550" y="782447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35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1085" name="Text Placeholder 1084"/>
          <p:cNvSpPr>
            <a:spLocks noGrp="1"/>
          </p:cNvSpPr>
          <p:nvPr>
            <p:ph type="body" idx="10"/>
          </p:nvPr>
        </p:nvSpPr>
        <p:spPr>
          <a:xfrm>
            <a:off x="2785745" y="7824470"/>
            <a:ext cx="159448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45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1086" name="Text Placeholder 1085"/>
          <p:cNvSpPr>
            <a:spLocks noGrp="1"/>
          </p:cNvSpPr>
          <p:nvPr>
            <p:ph type="body" idx="10"/>
          </p:nvPr>
        </p:nvSpPr>
        <p:spPr>
          <a:xfrm>
            <a:off x="2188210" y="8080375"/>
            <a:ext cx="281368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-10">
                <a:solidFill>
                  <a:srgbClr val="000000"/>
                </a:solidFill>
                <a:latin typeface="Tahoma" panose="02020603050405020304" pitchFamily="2"/>
              </a:rPr>
              <a:t>LATITUDE: 42.349806</a:t>
            </a:r>
            <a:r>
              <a:rPr lang="en-US" sz="900" spc="-10">
                <a:solidFill>
                  <a:srgbClr val="000000"/>
                </a:solidFill>
                <a:latin typeface="Comic Sans MS" panose="02020603050405020304" pitchFamily="2"/>
              </a:rPr>
              <a:t>° LONGITUDE: </a:t>
            </a:r>
            <a:r>
              <a:rPr lang="en-US" sz="1000" spc="-10">
                <a:solidFill>
                  <a:srgbClr val="000000"/>
                </a:solidFill>
                <a:latin typeface="Tahoma" panose="02020603050405020304" pitchFamily="2"/>
              </a:rPr>
              <a:t>-71.078723</a:t>
            </a:r>
            <a:r>
              <a:rPr lang="en-US" sz="900" spc="-10">
                <a:solidFill>
                  <a:srgbClr val="000000"/>
                </a:solidFill>
                <a:latin typeface="Comic Sans MS" panose="02020603050405020304" pitchFamily="2"/>
              </a:rPr>
              <a:t>° </a:t>
            </a:r>
          </a:p>
        </p:txBody>
      </p:sp>
      <p:sp>
        <p:nvSpPr>
          <p:cNvPr id="1087" name="Text Placeholder 1086"/>
          <p:cNvSpPr>
            <a:spLocks noGrp="1"/>
          </p:cNvSpPr>
          <p:nvPr>
            <p:ph type="body" idx="10"/>
          </p:nvPr>
        </p:nvSpPr>
        <p:spPr>
          <a:xfrm>
            <a:off x="9147175" y="8086090"/>
            <a:ext cx="212725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-20">
                <a:solidFill>
                  <a:srgbClr val="000000"/>
                </a:solidFill>
                <a:latin typeface="Tahoma" panose="02020603050405020304" pitchFamily="2"/>
              </a:rPr>
              <a:t>PROJECT LOCATION - NODE BBX-011 </a:t>
            </a:r>
          </a:p>
        </p:txBody>
      </p:sp>
      <p:sp>
        <p:nvSpPr>
          <p:cNvPr id="1088" name="Text Placeholder 1087"/>
          <p:cNvSpPr>
            <a:spLocks noGrp="1"/>
          </p:cNvSpPr>
          <p:nvPr>
            <p:ph type="body" idx="10"/>
          </p:nvPr>
        </p:nvSpPr>
        <p:spPr>
          <a:xfrm>
            <a:off x="9741535" y="824801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-4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1089" name="Text Placeholder 1088"/>
          <p:cNvSpPr>
            <a:spLocks noGrp="1"/>
          </p:cNvSpPr>
          <p:nvPr>
            <p:ph type="body" idx="10"/>
          </p:nvPr>
        </p:nvSpPr>
        <p:spPr>
          <a:xfrm>
            <a:off x="3151505" y="8248015"/>
            <a:ext cx="8655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-55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1090" name="Text Placeholder 1089"/>
          <p:cNvSpPr>
            <a:spLocks noGrp="1"/>
          </p:cNvSpPr>
          <p:nvPr>
            <p:ph type="body" idx="10"/>
          </p:nvPr>
        </p:nvSpPr>
        <p:spPr>
          <a:xfrm>
            <a:off x="5922010" y="1810385"/>
            <a:ext cx="1879600" cy="72663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624955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000" b="1" spc="-25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0"/>
              </a:spcBef>
              <a:spcAft>
                <a:spcPts val="1390"/>
              </a:spcAft>
            </a:pPr>
            <a:r>
              <a:rPr lang="en-US" sz="1000" b="1" spc="-3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1091" name="Text Placeholder 1090"/>
          <p:cNvSpPr>
            <a:spLocks noGrp="1"/>
          </p:cNvSpPr>
          <p:nvPr>
            <p:ph type="body" idx="10"/>
          </p:nvPr>
        </p:nvSpPr>
        <p:spPr>
          <a:xfrm>
            <a:off x="15018385" y="8434070"/>
            <a:ext cx="30289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095" name="Text Placeholder 1094"/>
          <p:cNvSpPr>
            <a:spLocks noGrp="1"/>
          </p:cNvSpPr>
          <p:nvPr>
            <p:ph type="body" idx="10"/>
          </p:nvPr>
        </p:nvSpPr>
        <p:spPr>
          <a:xfrm>
            <a:off x="14972665" y="8526780"/>
            <a:ext cx="3943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Courier New" panose="02020603050405020304"/>
              </a:rPr>
              <a:t>10/10/17 </a:t>
            </a:r>
          </a:p>
        </p:txBody>
      </p:sp>
      <p:sp>
        <p:nvSpPr>
          <p:cNvPr id="1096" name="Text Placeholder 1095"/>
          <p:cNvSpPr>
            <a:spLocks noGrp="1"/>
          </p:cNvSpPr>
          <p:nvPr>
            <p:ph type="body" idx="10"/>
          </p:nvPr>
        </p:nvSpPr>
        <p:spPr>
          <a:xfrm>
            <a:off x="14972665" y="8633460"/>
            <a:ext cx="3943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Courier New" panose="02020603050405020304"/>
              </a:rPr>
              <a:t>12/12/17 </a:t>
            </a:r>
          </a:p>
        </p:txBody>
      </p:sp>
      <p:sp>
        <p:nvSpPr>
          <p:cNvPr id="1097" name="Text Placeholder 1096"/>
          <p:cNvSpPr>
            <a:spLocks noGrp="1"/>
          </p:cNvSpPr>
          <p:nvPr>
            <p:ph type="body" idx="10"/>
          </p:nvPr>
        </p:nvSpPr>
        <p:spPr>
          <a:xfrm>
            <a:off x="14966950" y="8740140"/>
            <a:ext cx="40322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Courier New" panose="02020603050405020304"/>
              </a:rPr>
              <a:t>09/12/18 </a:t>
            </a:r>
          </a:p>
        </p:txBody>
      </p:sp>
      <p:sp>
        <p:nvSpPr>
          <p:cNvPr id="1098" name="Text Placeholder 1097"/>
          <p:cNvSpPr>
            <a:spLocks noGrp="1"/>
          </p:cNvSpPr>
          <p:nvPr>
            <p:ph type="body" idx="10"/>
          </p:nvPr>
        </p:nvSpPr>
        <p:spPr>
          <a:xfrm>
            <a:off x="14966950" y="8846820"/>
            <a:ext cx="40322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Courier New" panose="02020603050405020304"/>
              </a:rPr>
              <a:t>09/25/18 </a:t>
            </a:r>
          </a:p>
        </p:txBody>
      </p:sp>
      <p:sp>
        <p:nvSpPr>
          <p:cNvPr id="1099" name="Text Placeholder 1098"/>
          <p:cNvSpPr>
            <a:spLocks noGrp="1"/>
          </p:cNvSpPr>
          <p:nvPr>
            <p:ph type="body" idx="10"/>
          </p:nvPr>
        </p:nvSpPr>
        <p:spPr>
          <a:xfrm>
            <a:off x="14985365" y="8953500"/>
            <a:ext cx="36322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30">
                <a:solidFill>
                  <a:srgbClr val="000000"/>
                </a:solidFill>
                <a:latin typeface="Courier New" panose="02020603050405020304"/>
              </a:rPr>
              <a:t>03/1/19 </a:t>
            </a:r>
          </a:p>
        </p:txBody>
      </p:sp>
      <p:sp>
        <p:nvSpPr>
          <p:cNvPr id="1100" name="Text Placeholder 1099"/>
          <p:cNvSpPr>
            <a:spLocks noGrp="1"/>
          </p:cNvSpPr>
          <p:nvPr>
            <p:ph type="body" idx="10"/>
          </p:nvPr>
        </p:nvSpPr>
        <p:spPr>
          <a:xfrm>
            <a:off x="5862320" y="907669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n-US" sz="1000" b="1" spc="5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1101" name="Text Placeholder 1100"/>
          <p:cNvSpPr>
            <a:spLocks noGrp="1"/>
          </p:cNvSpPr>
          <p:nvPr>
            <p:ph type="body" idx="10"/>
          </p:nvPr>
        </p:nvSpPr>
        <p:spPr>
          <a:xfrm>
            <a:off x="13578840" y="9070975"/>
            <a:ext cx="1029970" cy="152400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2065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MI/EP </a:t>
            </a:r>
          </a:p>
        </p:txBody>
      </p:sp>
      <p:sp>
        <p:nvSpPr>
          <p:cNvPr id="1102" name="Text Placeholder 1101"/>
          <p:cNvSpPr>
            <a:spLocks noGrp="1"/>
          </p:cNvSpPr>
          <p:nvPr>
            <p:ph type="body" idx="10"/>
          </p:nvPr>
        </p:nvSpPr>
        <p:spPr>
          <a:xfrm>
            <a:off x="88900" y="4008120"/>
            <a:ext cx="121285" cy="5208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0955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 Systems\BA - Boston 216 Nodes\BBX - Back Bay\NPPs\AUTOCAD\NODE BBX-011 - 03-06-19.dwg </a:t>
            </a:r>
          </a:p>
        </p:txBody>
      </p:sp>
      <p:sp>
        <p:nvSpPr>
          <p:cNvPr id="1103" name="Text Placeholder 1102"/>
          <p:cNvSpPr>
            <a:spLocks noGrp="1"/>
          </p:cNvSpPr>
          <p:nvPr>
            <p:ph type="body" idx="10"/>
          </p:nvPr>
        </p:nvSpPr>
        <p:spPr>
          <a:xfrm>
            <a:off x="13578840" y="9223375"/>
            <a:ext cx="1029970" cy="152400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2065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10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1104" name="Text Placeholder 1103"/>
          <p:cNvSpPr>
            <a:spLocks noGrp="1"/>
          </p:cNvSpPr>
          <p:nvPr>
            <p:ph type="body" idx="10"/>
          </p:nvPr>
        </p:nvSpPr>
        <p:spPr>
          <a:xfrm>
            <a:off x="100965" y="9411970"/>
            <a:ext cx="117475" cy="4210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095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spc="-90">
                <a:solidFill>
                  <a:srgbClr val="000000"/>
                </a:solidFill>
                <a:latin typeface="Times New Roman" panose="02020603050405020304" pitchFamily="1"/>
              </a:rPr>
              <a:t>03/7/2019 </a:t>
            </a:r>
          </a:p>
        </p:txBody>
      </p:sp>
      <p:sp>
        <p:nvSpPr>
          <p:cNvPr id="1105" name="Text Placeholder 1104"/>
          <p:cNvSpPr>
            <a:spLocks noGrp="1"/>
          </p:cNvSpPr>
          <p:nvPr>
            <p:ph type="body" idx="10"/>
          </p:nvPr>
        </p:nvSpPr>
        <p:spPr>
          <a:xfrm>
            <a:off x="13578840" y="9375775"/>
            <a:ext cx="1029970" cy="152400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2065" rIns="0" bIns="0" anchor="t"/>
          <a:lstStyle/>
          <a:p>
            <a:pPr marL="45720" marR="0" indent="0" algn="l">
              <a:lnSpc>
                <a:spcPts val="700"/>
              </a:lnSpc>
              <a:spcAft>
                <a:spcPts val="14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01/26/16 </a:t>
            </a:r>
          </a:p>
        </p:txBody>
      </p:sp>
      <p:sp>
        <p:nvSpPr>
          <p:cNvPr id="1106" name="Text Placeholder 1105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0565" cy="762000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7843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2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107" name="Text Placeholder 1106"/>
          <p:cNvSpPr>
            <a:spLocks noGrp="1"/>
          </p:cNvSpPr>
          <p:nvPr>
            <p:ph type="body" idx="10"/>
          </p:nvPr>
        </p:nvSpPr>
        <p:spPr>
          <a:xfrm>
            <a:off x="5862320" y="938149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b="1" spc="0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1108" name="Text Placeholder 1107"/>
          <p:cNvSpPr>
            <a:spLocks noGrp="1"/>
          </p:cNvSpPr>
          <p:nvPr>
            <p:ph type="body" idx="10"/>
          </p:nvPr>
        </p:nvSpPr>
        <p:spPr>
          <a:xfrm>
            <a:off x="13578840" y="9528175"/>
            <a:ext cx="1029970" cy="155575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40"/>
              </a:spcAft>
            </a:pPr>
            <a:r>
              <a:rPr lang="en-US" sz="600" spc="20">
                <a:solidFill>
                  <a:srgbClr val="000000"/>
                </a:solidFill>
                <a:latin typeface="Tahoma" panose="02020603050405020304" pitchFamily="2"/>
              </a:rPr>
              <a:t>INDEX NAME: BBX-011 </a:t>
            </a:r>
          </a:p>
        </p:txBody>
      </p:sp>
      <p:sp>
        <p:nvSpPr>
          <p:cNvPr id="1109" name="Text Placeholder 1108"/>
          <p:cNvSpPr>
            <a:spLocks noGrp="1"/>
          </p:cNvSpPr>
          <p:nvPr>
            <p:ph type="body" idx="10"/>
          </p:nvPr>
        </p:nvSpPr>
        <p:spPr>
          <a:xfrm>
            <a:off x="13578840" y="9683750"/>
            <a:ext cx="1029970" cy="149225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8890" rIns="0" bIns="0" anchor="t"/>
          <a:lstStyle/>
          <a:p>
            <a:pPr marL="45720" marR="0" indent="0" algn="l">
              <a:lnSpc>
                <a:spcPts val="700"/>
              </a:lnSpc>
              <a:spcAft>
                <a:spcPts val="9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1 OF 8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Text Placeholder 1113"/>
          <p:cNvSpPr>
            <a:spLocks noGrp="1"/>
          </p:cNvSpPr>
          <p:nvPr>
            <p:ph type="body" idx="10"/>
          </p:nvPr>
        </p:nvSpPr>
        <p:spPr>
          <a:xfrm>
            <a:off x="13627735" y="9110345"/>
            <a:ext cx="58801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5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DRAFTER: MI/EP </a:t>
            </a:r>
          </a:p>
        </p:txBody>
      </p:sp>
      <p:sp>
        <p:nvSpPr>
          <p:cNvPr id="1115" name="Text Placeholder 1114"/>
          <p:cNvSpPr>
            <a:spLocks noGrp="1"/>
          </p:cNvSpPr>
          <p:nvPr>
            <p:ph type="body" idx="10"/>
          </p:nvPr>
        </p:nvSpPr>
        <p:spPr>
          <a:xfrm>
            <a:off x="13621385" y="9265920"/>
            <a:ext cx="518160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1" = 4' </a:t>
            </a:r>
          </a:p>
        </p:txBody>
      </p:sp>
      <p:sp>
        <p:nvSpPr>
          <p:cNvPr id="1116" name="Text Placeholder 1115"/>
          <p:cNvSpPr>
            <a:spLocks noGrp="1"/>
          </p:cNvSpPr>
          <p:nvPr>
            <p:ph type="body" idx="10"/>
          </p:nvPr>
        </p:nvSpPr>
        <p:spPr>
          <a:xfrm>
            <a:off x="13606780" y="9415145"/>
            <a:ext cx="171259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  <a:tabLst>
                <a:tab pos="1234440" algn="l"/>
              </a:tabLst>
            </a:pPr>
            <a:r>
              <a:rPr lang="en-US" sz="600" spc="5">
                <a:solidFill>
                  <a:srgbClr val="000000"/>
                </a:solidFill>
                <a:latin typeface="Tahoma" panose="02020603050405020304" pitchFamily="2"/>
              </a:rPr>
              <a:t>ISSUE DATE: 01/26/16 </a:t>
            </a:r>
            <a:r>
              <a:rPr lang="en-US" sz="2400" spc="5">
                <a:solidFill>
                  <a:srgbClr val="000000"/>
                </a:solidFill>
                <a:latin typeface="Tahoma" panose="02020603050405020304" pitchFamily="2"/>
              </a:rPr>
              <a:t>3 </a:t>
            </a:r>
          </a:p>
        </p:txBody>
      </p:sp>
      <p:sp>
        <p:nvSpPr>
          <p:cNvPr id="1117" name="Text Placeholder 1116"/>
          <p:cNvSpPr>
            <a:spLocks noGrp="1"/>
          </p:cNvSpPr>
          <p:nvPr>
            <p:ph type="body" idx="10"/>
          </p:nvPr>
        </p:nvSpPr>
        <p:spPr>
          <a:xfrm>
            <a:off x="13606780" y="9573895"/>
            <a:ext cx="171259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822960" indent="0" algn="l">
              <a:lnSpc>
                <a:spcPts val="9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INDEX NAME: BBX-011 </a:t>
            </a:r>
          </a:p>
        </p:txBody>
      </p:sp>
      <p:sp>
        <p:nvSpPr>
          <p:cNvPr id="1118" name="Text Placeholder 1117"/>
          <p:cNvSpPr>
            <a:spLocks noGrp="1"/>
          </p:cNvSpPr>
          <p:nvPr>
            <p:ph type="body" idx="10"/>
          </p:nvPr>
        </p:nvSpPr>
        <p:spPr>
          <a:xfrm>
            <a:off x="13606780" y="9726295"/>
            <a:ext cx="171259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822960" indent="0" algn="l">
              <a:lnSpc>
                <a:spcPts val="900"/>
              </a:lnSpc>
              <a:spcAft>
                <a:spcPts val="24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3 OF 8 </a:t>
            </a:r>
          </a:p>
        </p:txBody>
      </p:sp>
      <p:sp>
        <p:nvSpPr>
          <p:cNvPr id="1119" name="Text Placeholder 1118"/>
          <p:cNvSpPr>
            <a:spLocks noGrp="1"/>
          </p:cNvSpPr>
          <p:nvPr>
            <p:ph type="body" idx="10"/>
          </p:nvPr>
        </p:nvSpPr>
        <p:spPr>
          <a:xfrm>
            <a:off x="88900" y="4008120"/>
            <a:ext cx="121285" cy="5208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0955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 Systems\BA - Boston 216 Nodes\BBX - Back Bay\NPPs\AUTOCAD\NODE BBX-011 - 03-06-19.dwg </a:t>
            </a:r>
          </a:p>
        </p:txBody>
      </p:sp>
      <p:sp>
        <p:nvSpPr>
          <p:cNvPr id="1120" name="Text Placeholder 1119"/>
          <p:cNvSpPr>
            <a:spLocks noGrp="1"/>
          </p:cNvSpPr>
          <p:nvPr>
            <p:ph type="body" idx="10"/>
          </p:nvPr>
        </p:nvSpPr>
        <p:spPr>
          <a:xfrm>
            <a:off x="100965" y="9411970"/>
            <a:ext cx="117475" cy="4210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095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spc="-90">
                <a:solidFill>
                  <a:srgbClr val="000000"/>
                </a:solidFill>
                <a:latin typeface="Times New Roman" panose="02020603050405020304" pitchFamily="1"/>
              </a:rPr>
              <a:t>03/7/2019 </a:t>
            </a:r>
          </a:p>
        </p:txBody>
      </p:sp>
      <p:sp>
        <p:nvSpPr>
          <p:cNvPr id="1121" name="Text Placeholder 1120"/>
          <p:cNvSpPr>
            <a:spLocks noGrp="1"/>
          </p:cNvSpPr>
          <p:nvPr>
            <p:ph type="body" idx="10"/>
          </p:nvPr>
        </p:nvSpPr>
        <p:spPr>
          <a:xfrm>
            <a:off x="13582015" y="4502150"/>
            <a:ext cx="1737360" cy="1828800"/>
          </a:xfrm>
          <a:prstGeom prst="rect">
            <a:avLst/>
          </a:prstGeom>
          <a:noFill/>
          <a:ln w="1524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1344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122" name="Text Placeholder 1121"/>
          <p:cNvSpPr>
            <a:spLocks noGrp="1"/>
          </p:cNvSpPr>
          <p:nvPr>
            <p:ph type="body" idx="10"/>
          </p:nvPr>
        </p:nvSpPr>
        <p:spPr>
          <a:xfrm>
            <a:off x="14218920" y="7787640"/>
            <a:ext cx="469265" cy="2743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45720" algn="l">
              <a:lnSpc>
                <a:spcPts val="11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NODE BBX-011 </a:t>
            </a:r>
          </a:p>
        </p:txBody>
      </p:sp>
      <p:sp>
        <p:nvSpPr>
          <p:cNvPr id="1123" name="Text Placeholder 1122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124" name="Text Placeholder 1123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125" name="Text Placeholder 112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42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126" name="Text Placeholder 1125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505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127" name="Text Placeholder 1126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20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131" name="Text Placeholder 113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132" name="Text Placeholder 1131"/>
          <p:cNvSpPr>
            <a:spLocks noGrp="1"/>
          </p:cNvSpPr>
          <p:nvPr>
            <p:ph type="body" idx="10"/>
          </p:nvPr>
        </p:nvSpPr>
        <p:spPr>
          <a:xfrm>
            <a:off x="14972665" y="8558530"/>
            <a:ext cx="394335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10">
                <a:solidFill>
                  <a:srgbClr val="000000"/>
                </a:solidFill>
                <a:latin typeface="Tahoma" panose="02020603050405020304" pitchFamily="2"/>
              </a:rPr>
              <a:t>10/10/17 </a:t>
            </a:r>
          </a:p>
        </p:txBody>
      </p:sp>
      <p:sp>
        <p:nvSpPr>
          <p:cNvPr id="1133" name="Text Placeholder 1132"/>
          <p:cNvSpPr>
            <a:spLocks noGrp="1"/>
          </p:cNvSpPr>
          <p:nvPr>
            <p:ph type="body" idx="10"/>
          </p:nvPr>
        </p:nvSpPr>
        <p:spPr>
          <a:xfrm>
            <a:off x="14972665" y="8665210"/>
            <a:ext cx="394335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10">
                <a:solidFill>
                  <a:srgbClr val="000000"/>
                </a:solidFill>
                <a:latin typeface="Tahoma" panose="02020603050405020304" pitchFamily="2"/>
              </a:rPr>
              <a:t>12/12/17 </a:t>
            </a:r>
          </a:p>
        </p:txBody>
      </p:sp>
      <p:sp>
        <p:nvSpPr>
          <p:cNvPr id="1134" name="Text Placeholder 1133"/>
          <p:cNvSpPr>
            <a:spLocks noGrp="1"/>
          </p:cNvSpPr>
          <p:nvPr>
            <p:ph type="body" idx="10"/>
          </p:nvPr>
        </p:nvSpPr>
        <p:spPr>
          <a:xfrm>
            <a:off x="14966950" y="8771890"/>
            <a:ext cx="403225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20">
                <a:solidFill>
                  <a:srgbClr val="000000"/>
                </a:solidFill>
                <a:latin typeface="Tahoma" panose="02020603050405020304" pitchFamily="2"/>
              </a:rPr>
              <a:t>09/12/18 </a:t>
            </a:r>
          </a:p>
        </p:txBody>
      </p:sp>
      <p:sp>
        <p:nvSpPr>
          <p:cNvPr id="1135" name="Text Placeholder 1134"/>
          <p:cNvSpPr>
            <a:spLocks noGrp="1"/>
          </p:cNvSpPr>
          <p:nvPr>
            <p:ph type="body" idx="10"/>
          </p:nvPr>
        </p:nvSpPr>
        <p:spPr>
          <a:xfrm>
            <a:off x="14966950" y="8878570"/>
            <a:ext cx="403225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20">
                <a:solidFill>
                  <a:srgbClr val="000000"/>
                </a:solidFill>
                <a:latin typeface="Tahoma" panose="02020603050405020304" pitchFamily="2"/>
              </a:rPr>
              <a:t>09/25/18 </a:t>
            </a:r>
          </a:p>
        </p:txBody>
      </p:sp>
      <p:sp>
        <p:nvSpPr>
          <p:cNvPr id="1136" name="Text Placeholder 1135"/>
          <p:cNvSpPr>
            <a:spLocks noGrp="1"/>
          </p:cNvSpPr>
          <p:nvPr>
            <p:ph type="body" idx="10"/>
          </p:nvPr>
        </p:nvSpPr>
        <p:spPr>
          <a:xfrm>
            <a:off x="14985365" y="8985250"/>
            <a:ext cx="363220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03/1/19 </a:t>
            </a:r>
          </a:p>
        </p:txBody>
      </p:sp>
      <p:sp>
        <p:nvSpPr>
          <p:cNvPr id="1137" name="Text Placeholder 1136"/>
          <p:cNvSpPr>
            <a:spLocks noGrp="1"/>
          </p:cNvSpPr>
          <p:nvPr>
            <p:ph type="body" idx="10"/>
          </p:nvPr>
        </p:nvSpPr>
        <p:spPr>
          <a:xfrm>
            <a:off x="3992880" y="399415"/>
            <a:ext cx="583374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00" b="1" spc="55">
                <a:solidFill>
                  <a:srgbClr val="000000"/>
                </a:solidFill>
                <a:latin typeface="Tahoma" panose="02020603050405020304" pitchFamily="2"/>
              </a:rPr>
              <a:t>EXTENET DOWNTOWN BOSTON NODE BBX-011 </a:t>
            </a:r>
          </a:p>
        </p:txBody>
      </p:sp>
      <p:sp>
        <p:nvSpPr>
          <p:cNvPr id="1138" name="Text Placeholder 1137"/>
          <p:cNvSpPr>
            <a:spLocks noGrp="1"/>
          </p:cNvSpPr>
          <p:nvPr>
            <p:ph type="body" idx="10"/>
          </p:nvPr>
        </p:nvSpPr>
        <p:spPr>
          <a:xfrm>
            <a:off x="6251575" y="707390"/>
            <a:ext cx="131381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00" b="1" spc="-30">
                <a:solidFill>
                  <a:srgbClr val="000000"/>
                </a:solidFill>
                <a:latin typeface="Tahoma" panose="02020603050405020304" pitchFamily="2"/>
              </a:rPr>
              <a:t>SIDE VIEW </a:t>
            </a:r>
          </a:p>
        </p:txBody>
      </p:sp>
      <p:sp>
        <p:nvSpPr>
          <p:cNvPr id="1139" name="Text Placeholder 1138"/>
          <p:cNvSpPr>
            <a:spLocks noGrp="1"/>
          </p:cNvSpPr>
          <p:nvPr>
            <p:ph type="body" idx="10"/>
          </p:nvPr>
        </p:nvSpPr>
        <p:spPr>
          <a:xfrm>
            <a:off x="11152505" y="2395855"/>
            <a:ext cx="1442085" cy="3384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2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PROPOSED OMNI DAS ANTENNA PHAZAR/O-6002V-C2A2-D4-TOM (SEE DETAIL) </a:t>
            </a:r>
          </a:p>
        </p:txBody>
      </p:sp>
      <p:sp>
        <p:nvSpPr>
          <p:cNvPr id="1140" name="Text Placeholder 1139"/>
          <p:cNvSpPr>
            <a:spLocks noGrp="1"/>
          </p:cNvSpPr>
          <p:nvPr>
            <p:ph type="body" idx="10"/>
          </p:nvPr>
        </p:nvSpPr>
        <p:spPr>
          <a:xfrm>
            <a:off x="8546465" y="7443470"/>
            <a:ext cx="448310" cy="188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en-US" sz="750" i="1" spc="-10">
                <a:solidFill>
                  <a:srgbClr val="000000"/>
                </a:solidFill>
                <a:latin typeface="Tahoma" panose="02020603050405020304" pitchFamily="2"/>
              </a:rPr>
              <a:t>BRICK </a:t>
            </a:r>
            <a:r>
              <a:t/>
            </a:r>
            <a:br/>
            <a:r>
              <a:rPr lang="en-US" sz="750" i="1" spc="-10">
                <a:solidFill>
                  <a:srgbClr val="000000"/>
                </a:solidFill>
                <a:latin typeface="Tahoma" panose="02020603050405020304" pitchFamily="2"/>
              </a:rPr>
              <a:t>SIDEWALK </a:t>
            </a:r>
          </a:p>
        </p:txBody>
      </p:sp>
      <p:sp>
        <p:nvSpPr>
          <p:cNvPr id="1141" name="Text Placeholder 1140"/>
          <p:cNvSpPr>
            <a:spLocks noGrp="1"/>
          </p:cNvSpPr>
          <p:nvPr>
            <p:ph type="body" idx="10"/>
          </p:nvPr>
        </p:nvSpPr>
        <p:spPr>
          <a:xfrm>
            <a:off x="9010650" y="6495415"/>
            <a:ext cx="23304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23'-5" </a:t>
            </a:r>
          </a:p>
          <a:p>
            <a:pPr marL="0" marR="0" indent="0" algn="l">
              <a:lnSpc>
                <a:spcPts val="600"/>
              </a:lnSpc>
              <a:spcBef>
                <a:spcPts val="260"/>
              </a:spcBef>
              <a:spcAft>
                <a:spcPts val="12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18'-5" </a:t>
            </a:r>
          </a:p>
        </p:txBody>
      </p:sp>
      <p:sp>
        <p:nvSpPr>
          <p:cNvPr id="1142" name="Text Placeholder 1141"/>
          <p:cNvSpPr>
            <a:spLocks noGrp="1"/>
          </p:cNvSpPr>
          <p:nvPr>
            <p:ph type="body" idx="10"/>
          </p:nvPr>
        </p:nvSpPr>
        <p:spPr>
          <a:xfrm>
            <a:off x="9187815" y="8726170"/>
            <a:ext cx="174625" cy="736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0">
                <a:solidFill>
                  <a:srgbClr val="000000"/>
                </a:solidFill>
                <a:latin typeface="Comic Sans MS" panose="02020603050405020304" pitchFamily="2"/>
              </a:rPr>
              <a:t>∅ </a:t>
            </a:r>
          </a:p>
        </p:txBody>
      </p:sp>
      <p:sp>
        <p:nvSpPr>
          <p:cNvPr id="1143" name="Text Placeholder 1142"/>
          <p:cNvSpPr>
            <a:spLocks noGrp="1"/>
          </p:cNvSpPr>
          <p:nvPr>
            <p:ph type="body" idx="10"/>
          </p:nvPr>
        </p:nvSpPr>
        <p:spPr>
          <a:xfrm>
            <a:off x="9254490" y="650430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15'-6" </a:t>
            </a:r>
          </a:p>
        </p:txBody>
      </p:sp>
      <p:sp>
        <p:nvSpPr>
          <p:cNvPr id="1144" name="Text Placeholder 1143"/>
          <p:cNvSpPr>
            <a:spLocks noGrp="1"/>
          </p:cNvSpPr>
          <p:nvPr>
            <p:ph type="body" idx="10"/>
          </p:nvPr>
        </p:nvSpPr>
        <p:spPr>
          <a:xfrm>
            <a:off x="9385300" y="6498590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14'-8" </a:t>
            </a:r>
          </a:p>
        </p:txBody>
      </p:sp>
      <p:sp>
        <p:nvSpPr>
          <p:cNvPr id="1145" name="Text Placeholder 1144"/>
          <p:cNvSpPr>
            <a:spLocks noGrp="1"/>
          </p:cNvSpPr>
          <p:nvPr>
            <p:ph type="body" idx="10"/>
          </p:nvPr>
        </p:nvSpPr>
        <p:spPr>
          <a:xfrm>
            <a:off x="9510395" y="6504305"/>
            <a:ext cx="364490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11'-3"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85">
                <a:solidFill>
                  <a:srgbClr val="000000"/>
                </a:solidFill>
                <a:latin typeface="Times New Roman" panose="02020603050405020304" pitchFamily="1"/>
              </a:rPr>
              <a:t>8'-9"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115"/>
              </a:spcAft>
            </a:pPr>
            <a:r>
              <a:rPr lang="en-US" sz="800" i="1" spc="-95">
                <a:solidFill>
                  <a:srgbClr val="000000"/>
                </a:solidFill>
                <a:latin typeface="Times New Roman" panose="02020603050405020304" pitchFamily="1"/>
              </a:rPr>
              <a:t>7'-3" </a:t>
            </a:r>
          </a:p>
        </p:txBody>
      </p:sp>
      <p:sp>
        <p:nvSpPr>
          <p:cNvPr id="1146" name="Text Placeholder 1145"/>
          <p:cNvSpPr>
            <a:spLocks noGrp="1"/>
          </p:cNvSpPr>
          <p:nvPr>
            <p:ph type="body" idx="10"/>
          </p:nvPr>
        </p:nvSpPr>
        <p:spPr>
          <a:xfrm>
            <a:off x="9894570" y="6522720"/>
            <a:ext cx="1174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0">
                <a:solidFill>
                  <a:srgbClr val="000000"/>
                </a:solidFill>
                <a:latin typeface="Times New Roman" panose="02020603050405020304" pitchFamily="1"/>
              </a:rPr>
              <a:t>2' </a:t>
            </a:r>
          </a:p>
        </p:txBody>
      </p:sp>
      <p:sp>
        <p:nvSpPr>
          <p:cNvPr id="1147" name="Text Placeholder 1146"/>
          <p:cNvSpPr>
            <a:spLocks noGrp="1"/>
          </p:cNvSpPr>
          <p:nvPr>
            <p:ph type="body" idx="10"/>
          </p:nvPr>
        </p:nvSpPr>
        <p:spPr>
          <a:xfrm>
            <a:off x="9894570" y="7071360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3'-10" </a:t>
            </a:r>
          </a:p>
        </p:txBody>
      </p:sp>
      <p:sp>
        <p:nvSpPr>
          <p:cNvPr id="1148" name="Text Placeholder 1147"/>
          <p:cNvSpPr>
            <a:spLocks noGrp="1"/>
          </p:cNvSpPr>
          <p:nvPr>
            <p:ph type="body" idx="10"/>
          </p:nvPr>
        </p:nvSpPr>
        <p:spPr>
          <a:xfrm>
            <a:off x="11083925" y="7674610"/>
            <a:ext cx="36957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75">
                <a:solidFill>
                  <a:srgbClr val="000000"/>
                </a:solidFill>
                <a:latin typeface="Tahoma" panose="02020603050405020304" pitchFamily="2"/>
              </a:rPr>
              <a:t>ROAD </a:t>
            </a:r>
          </a:p>
        </p:txBody>
      </p:sp>
      <p:sp>
        <p:nvSpPr>
          <p:cNvPr id="1149" name="Text Placeholder 1148"/>
          <p:cNvSpPr>
            <a:spLocks noGrp="1"/>
          </p:cNvSpPr>
          <p:nvPr>
            <p:ph type="body" idx="10"/>
          </p:nvPr>
        </p:nvSpPr>
        <p:spPr>
          <a:xfrm>
            <a:off x="11152505" y="2938145"/>
            <a:ext cx="121348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1150" name="Text Placeholder 1149"/>
          <p:cNvSpPr>
            <a:spLocks noGrp="1"/>
          </p:cNvSpPr>
          <p:nvPr>
            <p:ph type="body" idx="10"/>
          </p:nvPr>
        </p:nvSpPr>
        <p:spPr>
          <a:xfrm>
            <a:off x="11152505" y="3054350"/>
            <a:ext cx="143891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CUSTOM BRACKET (SEE DETAILS) </a:t>
            </a:r>
          </a:p>
        </p:txBody>
      </p:sp>
      <p:sp>
        <p:nvSpPr>
          <p:cNvPr id="1151" name="Text Placeholder 1150"/>
          <p:cNvSpPr>
            <a:spLocks noGrp="1"/>
          </p:cNvSpPr>
          <p:nvPr>
            <p:ph type="body" idx="10"/>
          </p:nvPr>
        </p:nvSpPr>
        <p:spPr>
          <a:xfrm>
            <a:off x="11152505" y="3291840"/>
            <a:ext cx="193230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1152" name="Text Placeholder 1151"/>
          <p:cNvSpPr>
            <a:spLocks noGrp="1"/>
          </p:cNvSpPr>
          <p:nvPr>
            <p:ph type="body" idx="10"/>
          </p:nvPr>
        </p:nvSpPr>
        <p:spPr>
          <a:xfrm>
            <a:off x="11152505" y="5861050"/>
            <a:ext cx="152082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1153" name="Text Placeholder 1152"/>
          <p:cNvSpPr>
            <a:spLocks noGrp="1"/>
          </p:cNvSpPr>
          <p:nvPr>
            <p:ph type="body" idx="10"/>
          </p:nvPr>
        </p:nvSpPr>
        <p:spPr>
          <a:xfrm>
            <a:off x="11155680" y="4885690"/>
            <a:ext cx="4908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1154" name="Text Placeholder 1153"/>
          <p:cNvSpPr>
            <a:spLocks noGrp="1"/>
          </p:cNvSpPr>
          <p:nvPr>
            <p:ph type="body" idx="10"/>
          </p:nvPr>
        </p:nvSpPr>
        <p:spPr>
          <a:xfrm>
            <a:off x="11155680" y="5001895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1155" name="Text Placeholder 1154"/>
          <p:cNvSpPr>
            <a:spLocks noGrp="1"/>
          </p:cNvSpPr>
          <p:nvPr>
            <p:ph type="body" idx="10"/>
          </p:nvPr>
        </p:nvSpPr>
        <p:spPr>
          <a:xfrm>
            <a:off x="11155680" y="5982970"/>
            <a:ext cx="173418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25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1156" name="Text Placeholder 1155"/>
          <p:cNvSpPr>
            <a:spLocks noGrp="1"/>
          </p:cNvSpPr>
          <p:nvPr>
            <p:ph type="body" idx="10"/>
          </p:nvPr>
        </p:nvSpPr>
        <p:spPr>
          <a:xfrm>
            <a:off x="11155680" y="6483350"/>
            <a:ext cx="2206625" cy="78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1157" name="Text Placeholder 1156"/>
          <p:cNvSpPr>
            <a:spLocks noGrp="1"/>
          </p:cNvSpPr>
          <p:nvPr>
            <p:ph type="body" idx="10"/>
          </p:nvPr>
        </p:nvSpPr>
        <p:spPr>
          <a:xfrm>
            <a:off x="11167745" y="4672330"/>
            <a:ext cx="105473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BANNER RODS </a:t>
            </a:r>
          </a:p>
        </p:txBody>
      </p:sp>
      <p:sp>
        <p:nvSpPr>
          <p:cNvPr id="1158" name="Text Placeholder 1157"/>
          <p:cNvSpPr>
            <a:spLocks noGrp="1"/>
          </p:cNvSpPr>
          <p:nvPr>
            <p:ph type="body" idx="10"/>
          </p:nvPr>
        </p:nvSpPr>
        <p:spPr>
          <a:xfrm>
            <a:off x="11167745" y="5291455"/>
            <a:ext cx="13779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METER SIGN </a:t>
            </a:r>
          </a:p>
        </p:txBody>
      </p:sp>
      <p:sp>
        <p:nvSpPr>
          <p:cNvPr id="1159" name="Text Placeholder 1158"/>
          <p:cNvSpPr>
            <a:spLocks noGrp="1"/>
          </p:cNvSpPr>
          <p:nvPr>
            <p:ph type="body" idx="10"/>
          </p:nvPr>
        </p:nvSpPr>
        <p:spPr>
          <a:xfrm>
            <a:off x="11167745" y="5455920"/>
            <a:ext cx="12223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PAY TO PARK SIGN </a:t>
            </a:r>
          </a:p>
        </p:txBody>
      </p:sp>
      <p:sp>
        <p:nvSpPr>
          <p:cNvPr id="1160" name="Text Placeholder 1159"/>
          <p:cNvSpPr>
            <a:spLocks noGrp="1"/>
          </p:cNvSpPr>
          <p:nvPr>
            <p:ph type="body" idx="10"/>
          </p:nvPr>
        </p:nvSpPr>
        <p:spPr>
          <a:xfrm>
            <a:off x="11521440" y="7577455"/>
            <a:ext cx="753110" cy="850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b="1" spc="5">
                <a:solidFill>
                  <a:srgbClr val="808080"/>
                </a:solidFill>
                <a:latin typeface="Tahoma" panose="02020603050405020304" pitchFamily="2"/>
              </a:rPr>
              <a:t>BOYLSTON ST </a:t>
            </a:r>
          </a:p>
        </p:txBody>
      </p:sp>
      <p:sp>
        <p:nvSpPr>
          <p:cNvPr id="1161" name="Text Placeholder 1160"/>
          <p:cNvSpPr>
            <a:spLocks noGrp="1"/>
          </p:cNvSpPr>
          <p:nvPr>
            <p:ph type="body" idx="10"/>
          </p:nvPr>
        </p:nvSpPr>
        <p:spPr>
          <a:xfrm>
            <a:off x="12076430" y="8268970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1162" name="Text Placeholder 1161"/>
          <p:cNvSpPr>
            <a:spLocks noGrp="1"/>
          </p:cNvSpPr>
          <p:nvPr>
            <p:ph type="body" idx="10"/>
          </p:nvPr>
        </p:nvSpPr>
        <p:spPr>
          <a:xfrm>
            <a:off x="12078970" y="8134985"/>
            <a:ext cx="99377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1163" name="Text Placeholder 1162"/>
          <p:cNvSpPr>
            <a:spLocks noGrp="1"/>
          </p:cNvSpPr>
          <p:nvPr>
            <p:ph type="body" idx="10"/>
          </p:nvPr>
        </p:nvSpPr>
        <p:spPr>
          <a:xfrm>
            <a:off x="12078970" y="8589010"/>
            <a:ext cx="97282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0">
                <a:solidFill>
                  <a:srgbClr val="000000"/>
                </a:solidFill>
                <a:latin typeface="Tahoma" panose="02020603050405020304" pitchFamily="2"/>
              </a:rPr>
              <a:t>PROPOSED CONCRETE </a:t>
            </a:r>
          </a:p>
        </p:txBody>
      </p:sp>
      <p:sp>
        <p:nvSpPr>
          <p:cNvPr id="1164" name="Text Placeholder 1163"/>
          <p:cNvSpPr>
            <a:spLocks noGrp="1"/>
          </p:cNvSpPr>
          <p:nvPr>
            <p:ph type="body" idx="10"/>
          </p:nvPr>
        </p:nvSpPr>
        <p:spPr>
          <a:xfrm>
            <a:off x="12082145" y="8705215"/>
            <a:ext cx="12007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TRAFFIC RATED HANDHOLE </a:t>
            </a:r>
          </a:p>
        </p:txBody>
      </p:sp>
      <p:sp>
        <p:nvSpPr>
          <p:cNvPr id="1165" name="Text Placeholder 1164"/>
          <p:cNvSpPr>
            <a:spLocks noGrp="1"/>
          </p:cNvSpPr>
          <p:nvPr>
            <p:ph type="body" idx="10"/>
          </p:nvPr>
        </p:nvSpPr>
        <p:spPr>
          <a:xfrm>
            <a:off x="1749425" y="9180830"/>
            <a:ext cx="9936480" cy="2863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7040880" algn="l"/>
              </a:tabLst>
            </a:pPr>
            <a:r>
              <a:rPr lang="en-US" sz="1350" spc="25">
                <a:solidFill>
                  <a:srgbClr val="000000"/>
                </a:solidFill>
                <a:latin typeface="Tahoma" panose="02020603050405020304" pitchFamily="2"/>
              </a:rPr>
              <a:t>1 </a:t>
            </a:r>
            <a:r>
              <a:rPr lang="en-US" sz="1350" u="sng" spc="25">
                <a:solidFill>
                  <a:srgbClr val="000000"/>
                </a:solidFill>
                <a:latin typeface="Tahoma" panose="02020603050405020304" pitchFamily="2"/>
              </a:rPr>
              <a:t>EXISTING PROFILE - SIDE VIEW </a:t>
            </a:r>
            <a:r>
              <a:rPr lang="en-US" sz="1350" spc="25">
                <a:solidFill>
                  <a:srgbClr val="000000"/>
                </a:solidFill>
                <a:latin typeface="Tahoma" panose="02020603050405020304" pitchFamily="2"/>
              </a:rPr>
              <a:t>1 </a:t>
            </a: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WEST ALONG BOYLSTON ST </a:t>
            </a:r>
          </a:p>
          <a:p>
            <a:pPr marL="0" marR="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0">
                <a:solidFill>
                  <a:srgbClr val="000000"/>
                </a:solidFill>
                <a:latin typeface="Tahoma" panose="02020603050405020304" pitchFamily="2"/>
              </a:rPr>
              <a:t>PROPOSED PROFILE - SIDE VIEW 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WEST ALONG BOYLSTON ST </a:t>
            </a:r>
          </a:p>
        </p:txBody>
      </p:sp>
      <p:sp>
        <p:nvSpPr>
          <p:cNvPr id="1166" name="Text Placeholder 1165"/>
          <p:cNvSpPr>
            <a:spLocks noGrp="1"/>
          </p:cNvSpPr>
          <p:nvPr>
            <p:ph type="body" idx="10"/>
          </p:nvPr>
        </p:nvSpPr>
        <p:spPr>
          <a:xfrm>
            <a:off x="2305050" y="6373495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15'-6" </a:t>
            </a:r>
          </a:p>
        </p:txBody>
      </p:sp>
      <p:sp>
        <p:nvSpPr>
          <p:cNvPr id="1167" name="Text Placeholder 1166"/>
          <p:cNvSpPr>
            <a:spLocks noGrp="1"/>
          </p:cNvSpPr>
          <p:nvPr>
            <p:ph type="body" idx="10"/>
          </p:nvPr>
        </p:nvSpPr>
        <p:spPr>
          <a:xfrm>
            <a:off x="2676525" y="640397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5"/>
              </a:spcAft>
            </a:pPr>
            <a:r>
              <a:rPr lang="en-US" sz="800" i="1" spc="-175">
                <a:solidFill>
                  <a:srgbClr val="000000"/>
                </a:solidFill>
                <a:latin typeface="Times New Roman" panose="02020603050405020304" pitchFamily="1"/>
              </a:rPr>
              <a:t>7'-3" </a:t>
            </a:r>
          </a:p>
        </p:txBody>
      </p:sp>
      <p:sp>
        <p:nvSpPr>
          <p:cNvPr id="1168" name="Text Placeholder 1167"/>
          <p:cNvSpPr>
            <a:spLocks noGrp="1"/>
          </p:cNvSpPr>
          <p:nvPr>
            <p:ph type="body" idx="10"/>
          </p:nvPr>
        </p:nvSpPr>
        <p:spPr>
          <a:xfrm>
            <a:off x="2552065" y="6400800"/>
            <a:ext cx="1174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55">
                <a:solidFill>
                  <a:srgbClr val="000000"/>
                </a:solidFill>
                <a:latin typeface="Times New Roman" panose="02020603050405020304" pitchFamily="1"/>
              </a:rPr>
              <a:t>8'-9" </a:t>
            </a:r>
          </a:p>
        </p:txBody>
      </p:sp>
      <p:sp>
        <p:nvSpPr>
          <p:cNvPr id="1169" name="Text Placeholder 1168"/>
          <p:cNvSpPr>
            <a:spLocks noGrp="1"/>
          </p:cNvSpPr>
          <p:nvPr>
            <p:ph type="body" idx="10"/>
          </p:nvPr>
        </p:nvSpPr>
        <p:spPr>
          <a:xfrm>
            <a:off x="2426970" y="6373495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11'-3" </a:t>
            </a:r>
          </a:p>
        </p:txBody>
      </p:sp>
      <p:sp>
        <p:nvSpPr>
          <p:cNvPr id="1170" name="Text Placeholder 1169"/>
          <p:cNvSpPr>
            <a:spLocks noGrp="1"/>
          </p:cNvSpPr>
          <p:nvPr>
            <p:ph type="body" idx="10"/>
          </p:nvPr>
        </p:nvSpPr>
        <p:spPr>
          <a:xfrm>
            <a:off x="2179955" y="6370320"/>
            <a:ext cx="117475" cy="2654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21'-6" </a:t>
            </a:r>
          </a:p>
        </p:txBody>
      </p:sp>
      <p:sp>
        <p:nvSpPr>
          <p:cNvPr id="1171" name="Text Placeholder 1170"/>
          <p:cNvSpPr>
            <a:spLocks noGrp="1"/>
          </p:cNvSpPr>
          <p:nvPr>
            <p:ph type="body" idx="10"/>
          </p:nvPr>
        </p:nvSpPr>
        <p:spPr>
          <a:xfrm>
            <a:off x="4038600" y="4672330"/>
            <a:ext cx="105156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BANNER RODS </a:t>
            </a:r>
          </a:p>
        </p:txBody>
      </p:sp>
      <p:sp>
        <p:nvSpPr>
          <p:cNvPr id="1172" name="Text Placeholder 1171"/>
          <p:cNvSpPr>
            <a:spLocks noGrp="1"/>
          </p:cNvSpPr>
          <p:nvPr>
            <p:ph type="body" idx="10"/>
          </p:nvPr>
        </p:nvSpPr>
        <p:spPr>
          <a:xfrm>
            <a:off x="4041775" y="5086985"/>
            <a:ext cx="137731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METER SIGN </a:t>
            </a:r>
          </a:p>
        </p:txBody>
      </p:sp>
      <p:sp>
        <p:nvSpPr>
          <p:cNvPr id="1173" name="Text Placeholder 1172"/>
          <p:cNvSpPr>
            <a:spLocks noGrp="1"/>
          </p:cNvSpPr>
          <p:nvPr>
            <p:ph type="body" idx="10"/>
          </p:nvPr>
        </p:nvSpPr>
        <p:spPr>
          <a:xfrm>
            <a:off x="4041775" y="5428615"/>
            <a:ext cx="12223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PAY TO PARK SIGN </a:t>
            </a:r>
          </a:p>
        </p:txBody>
      </p:sp>
      <p:sp>
        <p:nvSpPr>
          <p:cNvPr id="1174" name="Text Placeholder 1173"/>
          <p:cNvSpPr>
            <a:spLocks noGrp="1"/>
          </p:cNvSpPr>
          <p:nvPr>
            <p:ph type="body" idx="10"/>
          </p:nvPr>
        </p:nvSpPr>
        <p:spPr>
          <a:xfrm>
            <a:off x="1618615" y="7443470"/>
            <a:ext cx="445135" cy="188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BRICK </a:t>
            </a:r>
            <a:r>
              <a:t/>
            </a:r>
            <a:br/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SIDEWALK </a:t>
            </a:r>
          </a:p>
        </p:txBody>
      </p:sp>
      <p:sp>
        <p:nvSpPr>
          <p:cNvPr id="1175" name="Text Placeholder 1174"/>
          <p:cNvSpPr>
            <a:spLocks noGrp="1"/>
          </p:cNvSpPr>
          <p:nvPr>
            <p:ph type="body" idx="10"/>
          </p:nvPr>
        </p:nvSpPr>
        <p:spPr>
          <a:xfrm>
            <a:off x="4352290" y="7577455"/>
            <a:ext cx="753110" cy="850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b="1" spc="5">
                <a:solidFill>
                  <a:srgbClr val="808080"/>
                </a:solidFill>
                <a:latin typeface="Tahoma" panose="02020603050405020304" pitchFamily="2"/>
              </a:rPr>
              <a:t>BOYLSTON ST </a:t>
            </a:r>
          </a:p>
        </p:txBody>
      </p:sp>
      <p:sp>
        <p:nvSpPr>
          <p:cNvPr id="1176" name="Text Placeholder 1175"/>
          <p:cNvSpPr>
            <a:spLocks noGrp="1"/>
          </p:cNvSpPr>
          <p:nvPr>
            <p:ph type="body" idx="10"/>
          </p:nvPr>
        </p:nvSpPr>
        <p:spPr>
          <a:xfrm>
            <a:off x="3686175" y="7674610"/>
            <a:ext cx="36957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75">
                <a:solidFill>
                  <a:srgbClr val="000000"/>
                </a:solidFill>
                <a:latin typeface="Tahoma" panose="02020603050405020304" pitchFamily="2"/>
              </a:rPr>
              <a:t>ROAD </a:t>
            </a:r>
          </a:p>
        </p:txBody>
      </p:sp>
      <p:sp>
        <p:nvSpPr>
          <p:cNvPr id="1177" name="Text Placeholder 1176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178" name="Text Placeholder 1177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Placeholder 125"/>
          <p:cNvSpPr>
            <a:spLocks noGrp="1"/>
          </p:cNvSpPr>
          <p:nvPr>
            <p:ph type="body" idx="10"/>
          </p:nvPr>
        </p:nvSpPr>
        <p:spPr>
          <a:xfrm>
            <a:off x="96520" y="228600"/>
            <a:ext cx="15273655" cy="9604375"/>
          </a:xfrm>
          <a:prstGeom prst="rect">
            <a:avLst/>
          </a:prstGeom>
          <a:solidFill>
            <a:srgbClr val="FE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129" name="Text Placeholder 128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30" name="Text Placeholder 129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31" name="Text Placeholder 130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32" name="Text Placeholder 131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33" name="Text Placeholder 132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34" name="Text Placeholder 133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35" name="Text Placeholder 13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36" name="Text Placeholder 135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37" name="Text Placeholder 136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149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38" name="Text Placeholder 137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139" name="Text Placeholder 13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40" name="Text Placeholder 139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141" name="Text Placeholder 140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42" name="Text Placeholder 141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143" name="Text Placeholder 142"/>
          <p:cNvSpPr>
            <a:spLocks noGrp="1"/>
          </p:cNvSpPr>
          <p:nvPr>
            <p:ph type="body" idx="10"/>
          </p:nvPr>
        </p:nvSpPr>
        <p:spPr>
          <a:xfrm>
            <a:off x="14963775" y="8552815"/>
            <a:ext cx="40640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144" name="Text Placeholder 143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145" name="Text Placeholder 144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AUTOCAD\NE-MA-BSTC8C01-001.dwg </a:t>
            </a:r>
          </a:p>
        </p:txBody>
      </p:sp>
      <p:sp>
        <p:nvSpPr>
          <p:cNvPr id="146" name="Text Placeholder 145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00000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147" name="Text Placeholder 146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148" name="Text Placeholder 147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149" name="Text Placeholder 148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150" name="Text Placeholder 149"/>
          <p:cNvSpPr>
            <a:spLocks noGrp="1"/>
          </p:cNvSpPr>
          <p:nvPr>
            <p:ph type="body" idx="10"/>
          </p:nvPr>
        </p:nvSpPr>
        <p:spPr>
          <a:xfrm>
            <a:off x="13627735" y="9573895"/>
            <a:ext cx="96901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NE-MA-BSTC8C01-001 </a:t>
            </a:r>
          </a:p>
        </p:txBody>
      </p:sp>
      <p:sp>
        <p:nvSpPr>
          <p:cNvPr id="151" name="Text Placeholder 150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152" name="Text Placeholder 151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Text Placeholder 1182"/>
          <p:cNvSpPr>
            <a:spLocks noGrp="1"/>
          </p:cNvSpPr>
          <p:nvPr>
            <p:ph type="body" idx="10"/>
          </p:nvPr>
        </p:nvSpPr>
        <p:spPr>
          <a:xfrm>
            <a:off x="15024735" y="8084185"/>
            <a:ext cx="254000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70">
                <a:solidFill>
                  <a:srgbClr val="050509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184" name="Text Placeholder 1183"/>
          <p:cNvSpPr>
            <a:spLocks noGrp="1"/>
          </p:cNvSpPr>
          <p:nvPr>
            <p:ph type="body" idx="10"/>
          </p:nvPr>
        </p:nvSpPr>
        <p:spPr>
          <a:xfrm>
            <a:off x="13387705" y="8070850"/>
            <a:ext cx="161163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1430" rIns="0" bIns="0" anchor="t"/>
          <a:lstStyle/>
          <a:p>
            <a:pPr marL="0" marR="0" indent="0" algn="l">
              <a:lnSpc>
                <a:spcPts val="500"/>
              </a:lnSpc>
              <a:spcAft>
                <a:spcPts val="185"/>
              </a:spcAft>
              <a:tabLst>
                <a:tab pos="777240" algn="l"/>
              </a:tabLst>
            </a:pPr>
            <a:r>
              <a:rPr lang="en-US" sz="450" spc="0">
                <a:solidFill>
                  <a:srgbClr val="050509"/>
                </a:solidFill>
                <a:latin typeface="Tahoma" panose="02020603050405020304" pitchFamily="2"/>
              </a:rPr>
              <a:t>REV DESCRIPTION </a:t>
            </a:r>
          </a:p>
        </p:txBody>
      </p:sp>
      <p:sp>
        <p:nvSpPr>
          <p:cNvPr id="1185" name="Text Placeholder 1184"/>
          <p:cNvSpPr>
            <a:spLocks noGrp="1"/>
          </p:cNvSpPr>
          <p:nvPr>
            <p:ph type="body" idx="10"/>
          </p:nvPr>
        </p:nvSpPr>
        <p:spPr>
          <a:xfrm>
            <a:off x="14603095" y="9223375"/>
            <a:ext cx="709930" cy="152400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34925" rIns="0" bIns="0" anchor="t"/>
          <a:lstStyle/>
          <a:p>
            <a:pPr marL="137160" marR="0" indent="0" algn="l">
              <a:lnSpc>
                <a:spcPts val="500"/>
              </a:lnSpc>
              <a:spcAft>
                <a:spcPts val="215"/>
              </a:spcAft>
            </a:pPr>
            <a:r>
              <a:rPr lang="en-US" sz="450" spc="30">
                <a:solidFill>
                  <a:srgbClr val="050509"/>
                </a:solidFill>
                <a:latin typeface="Tahoma" panose="02020603050405020304" pitchFamily="2"/>
              </a:rPr>
              <a:t>DRAWING NO. </a:t>
            </a:r>
          </a:p>
        </p:txBody>
      </p:sp>
      <p:sp>
        <p:nvSpPr>
          <p:cNvPr id="1186" name="Text Placeholder 1185"/>
          <p:cNvSpPr>
            <a:spLocks noGrp="1"/>
          </p:cNvSpPr>
          <p:nvPr>
            <p:ph type="body" idx="10"/>
          </p:nvPr>
        </p:nvSpPr>
        <p:spPr>
          <a:xfrm>
            <a:off x="13368655" y="9223375"/>
            <a:ext cx="1234440" cy="152400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29210" rIns="0" bIns="0" anchor="t"/>
          <a:lstStyle/>
          <a:p>
            <a:pPr marL="0" marR="0" indent="0" algn="l">
              <a:lnSpc>
                <a:spcPts val="500"/>
              </a:lnSpc>
              <a:spcAft>
                <a:spcPts val="260"/>
              </a:spcAft>
            </a:pPr>
            <a:r>
              <a:rPr lang="en-US" sz="450" spc="85">
                <a:solidFill>
                  <a:srgbClr val="050509"/>
                </a:solidFill>
                <a:latin typeface="Tahoma" panose="02020603050405020304" pitchFamily="2"/>
              </a:rPr>
              <a:t>DRAFTER: NB </a:t>
            </a:r>
          </a:p>
        </p:txBody>
      </p:sp>
      <p:sp>
        <p:nvSpPr>
          <p:cNvPr id="1187" name="Text Placeholder 1186"/>
          <p:cNvSpPr>
            <a:spLocks noGrp="1"/>
          </p:cNvSpPr>
          <p:nvPr>
            <p:ph type="body" idx="10"/>
          </p:nvPr>
        </p:nvSpPr>
        <p:spPr>
          <a:xfrm>
            <a:off x="13375640" y="9413240"/>
            <a:ext cx="287655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40">
                <a:solidFill>
                  <a:srgbClr val="050509"/>
                </a:solidFill>
                <a:latin typeface="Tahoma" panose="02020603050405020304" pitchFamily="2"/>
              </a:rPr>
              <a:t>SCALE: </a:t>
            </a:r>
          </a:p>
        </p:txBody>
      </p:sp>
      <p:sp>
        <p:nvSpPr>
          <p:cNvPr id="1188" name="Text Placeholder 1187"/>
          <p:cNvSpPr>
            <a:spLocks noGrp="1"/>
          </p:cNvSpPr>
          <p:nvPr>
            <p:ph type="body" idx="10"/>
          </p:nvPr>
        </p:nvSpPr>
        <p:spPr>
          <a:xfrm>
            <a:off x="13663295" y="9413240"/>
            <a:ext cx="207010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65">
                <a:solidFill>
                  <a:srgbClr val="050509"/>
                </a:solidFill>
                <a:latin typeface="Tahoma" panose="02020603050405020304" pitchFamily="2"/>
              </a:rPr>
              <a:t>NTS </a:t>
            </a:r>
          </a:p>
        </p:txBody>
      </p:sp>
      <p:sp>
        <p:nvSpPr>
          <p:cNvPr id="1189" name="Text Placeholder 1188"/>
          <p:cNvSpPr>
            <a:spLocks noGrp="1"/>
          </p:cNvSpPr>
          <p:nvPr>
            <p:ph type="body" idx="10"/>
          </p:nvPr>
        </p:nvSpPr>
        <p:spPr>
          <a:xfrm>
            <a:off x="13793470" y="9565640"/>
            <a:ext cx="351155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40">
                <a:solidFill>
                  <a:srgbClr val="050509"/>
                </a:solidFill>
                <a:latin typeface="Tahoma" panose="02020603050405020304" pitchFamily="2"/>
              </a:rPr>
              <a:t>01/16/19 </a:t>
            </a:r>
          </a:p>
        </p:txBody>
      </p:sp>
      <p:sp>
        <p:nvSpPr>
          <p:cNvPr id="1190" name="Text Placeholder 1189"/>
          <p:cNvSpPr>
            <a:spLocks noGrp="1"/>
          </p:cNvSpPr>
          <p:nvPr>
            <p:ph type="body" idx="10"/>
          </p:nvPr>
        </p:nvSpPr>
        <p:spPr>
          <a:xfrm>
            <a:off x="13378815" y="9565640"/>
            <a:ext cx="414655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5">
                <a:solidFill>
                  <a:srgbClr val="050509"/>
                </a:solidFill>
                <a:latin typeface="Tahoma" panose="02020603050405020304" pitchFamily="2"/>
              </a:rPr>
              <a:t>ISSUE DATE: </a:t>
            </a:r>
          </a:p>
        </p:txBody>
      </p:sp>
      <p:sp>
        <p:nvSpPr>
          <p:cNvPr id="1191" name="Text Placeholder 1190"/>
          <p:cNvSpPr>
            <a:spLocks noGrp="1"/>
          </p:cNvSpPr>
          <p:nvPr>
            <p:ph type="body" idx="10"/>
          </p:nvPr>
        </p:nvSpPr>
        <p:spPr>
          <a:xfrm>
            <a:off x="13368655" y="5666105"/>
            <a:ext cx="1944370" cy="835025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5715"/>
              </a:spcAft>
            </a:pPr>
            <a:r>
              <a:rPr lang="en-US" sz="550" b="1" spc="75">
                <a:solidFill>
                  <a:srgbClr val="050509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192" name="Text Placeholder 1191"/>
          <p:cNvSpPr>
            <a:spLocks noGrp="1"/>
          </p:cNvSpPr>
          <p:nvPr>
            <p:ph type="body" idx="10"/>
          </p:nvPr>
        </p:nvSpPr>
        <p:spPr>
          <a:xfrm>
            <a:off x="2456815" y="9125585"/>
            <a:ext cx="2328545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250" spc="-25">
                <a:solidFill>
                  <a:srgbClr val="050509"/>
                </a:solidFill>
                <a:latin typeface="Tahoma" panose="02020603050405020304" pitchFamily="2"/>
              </a:rPr>
              <a:t>EXISTING PHOTOGRAPHIC VIEW </a:t>
            </a:r>
          </a:p>
        </p:txBody>
      </p:sp>
      <p:sp>
        <p:nvSpPr>
          <p:cNvPr id="1193" name="Text Placeholder 1192"/>
          <p:cNvSpPr>
            <a:spLocks noGrp="1"/>
          </p:cNvSpPr>
          <p:nvPr>
            <p:ph type="body" idx="10"/>
          </p:nvPr>
        </p:nvSpPr>
        <p:spPr>
          <a:xfrm>
            <a:off x="8244840" y="9131300"/>
            <a:ext cx="300228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250" spc="-10">
                <a:solidFill>
                  <a:srgbClr val="050509"/>
                </a:solidFill>
                <a:latin typeface="Tahoma" panose="02020603050405020304" pitchFamily="2"/>
              </a:rPr>
              <a:t>PROPOSED PHOTOGRAPHIC SIMULATION </a:t>
            </a:r>
          </a:p>
        </p:txBody>
      </p:sp>
      <p:sp>
        <p:nvSpPr>
          <p:cNvPr id="1194" name="Text Placeholder 1193"/>
          <p:cNvSpPr>
            <a:spLocks noGrp="1"/>
          </p:cNvSpPr>
          <p:nvPr>
            <p:ph type="body" idx="10"/>
          </p:nvPr>
        </p:nvSpPr>
        <p:spPr>
          <a:xfrm>
            <a:off x="13368655" y="7964170"/>
            <a:ext cx="1944370" cy="106680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8255" rIns="0" bIns="0" anchor="t"/>
          <a:lstStyle/>
          <a:p>
            <a:pPr marL="0" marR="0" indent="0" algn="ctr">
              <a:lnSpc>
                <a:spcPts val="500"/>
              </a:lnSpc>
              <a:spcAft>
                <a:spcPts val="45"/>
              </a:spcAft>
            </a:pPr>
            <a:r>
              <a:rPr lang="en-US" sz="450" spc="80">
                <a:solidFill>
                  <a:srgbClr val="050509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195" name="Text Placeholder 1194"/>
          <p:cNvSpPr>
            <a:spLocks noGrp="1"/>
          </p:cNvSpPr>
          <p:nvPr>
            <p:ph type="body" idx="10"/>
          </p:nvPr>
        </p:nvSpPr>
        <p:spPr>
          <a:xfrm>
            <a:off x="13389610" y="7193915"/>
            <a:ext cx="494030" cy="869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550" b="1" spc="-60">
                <a:solidFill>
                  <a:srgbClr val="050509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196" name="Text Placeholder 1195"/>
          <p:cNvSpPr>
            <a:spLocks noGrp="1"/>
          </p:cNvSpPr>
          <p:nvPr>
            <p:ph type="body" idx="10"/>
          </p:nvPr>
        </p:nvSpPr>
        <p:spPr>
          <a:xfrm>
            <a:off x="13414375" y="6517640"/>
            <a:ext cx="548640" cy="869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550" b="1" spc="-55">
                <a:solidFill>
                  <a:srgbClr val="050509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197" name="Text Placeholder 1196"/>
          <p:cNvSpPr>
            <a:spLocks noGrp="1"/>
          </p:cNvSpPr>
          <p:nvPr>
            <p:ph type="body" idx="10"/>
          </p:nvPr>
        </p:nvSpPr>
        <p:spPr>
          <a:xfrm>
            <a:off x="14113510" y="6957695"/>
            <a:ext cx="384810" cy="81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375">
                <a:solidFill>
                  <a:srgbClr val="050509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198" name="Text Placeholder 1197"/>
          <p:cNvSpPr>
            <a:spLocks noGrp="1"/>
          </p:cNvSpPr>
          <p:nvPr>
            <p:ph type="body" idx="10"/>
          </p:nvPr>
        </p:nvSpPr>
        <p:spPr>
          <a:xfrm>
            <a:off x="14484350" y="6814820"/>
            <a:ext cx="493395" cy="81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450" spc="459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199" name="Text Placeholder 1198"/>
          <p:cNvSpPr>
            <a:spLocks noGrp="1"/>
          </p:cNvSpPr>
          <p:nvPr>
            <p:ph type="body" idx="10"/>
          </p:nvPr>
        </p:nvSpPr>
        <p:spPr>
          <a:xfrm>
            <a:off x="14498320" y="6896100"/>
            <a:ext cx="472440" cy="69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14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200" name="Text Placeholder 1199"/>
          <p:cNvSpPr>
            <a:spLocks noGrp="1"/>
          </p:cNvSpPr>
          <p:nvPr>
            <p:ph type="body" idx="10"/>
          </p:nvPr>
        </p:nvSpPr>
        <p:spPr>
          <a:xfrm>
            <a:off x="13368655" y="9683750"/>
            <a:ext cx="1234440" cy="149225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26035" rIns="0" bIns="0" anchor="t"/>
          <a:lstStyle/>
          <a:p>
            <a:pPr marL="45720" marR="0" indent="0" algn="l">
              <a:lnSpc>
                <a:spcPts val="500"/>
              </a:lnSpc>
              <a:spcAft>
                <a:spcPts val="260"/>
              </a:spcAft>
            </a:pPr>
            <a:r>
              <a:rPr lang="en-US" sz="450" spc="5">
                <a:solidFill>
                  <a:srgbClr val="050509"/>
                </a:solidFill>
                <a:latin typeface="Tahoma" panose="02020603050405020304" pitchFamily="2"/>
              </a:rPr>
              <a:t>INDEX NAME: NODE BBX-011 </a:t>
            </a:r>
          </a:p>
        </p:txBody>
      </p:sp>
      <p:sp>
        <p:nvSpPr>
          <p:cNvPr id="1201" name="Text Placeholder 1200"/>
          <p:cNvSpPr>
            <a:spLocks noGrp="1"/>
          </p:cNvSpPr>
          <p:nvPr>
            <p:ph type="body" idx="10"/>
          </p:nvPr>
        </p:nvSpPr>
        <p:spPr>
          <a:xfrm>
            <a:off x="14603095" y="9375775"/>
            <a:ext cx="709930" cy="457200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45720" rIns="0" bIns="0" anchor="t"/>
          <a:lstStyle/>
          <a:p>
            <a:pPr marL="0" marR="0" indent="0" algn="ctr">
              <a:lnSpc>
                <a:spcPts val="2300"/>
              </a:lnSpc>
              <a:spcAft>
                <a:spcPts val="745"/>
              </a:spcAft>
            </a:pPr>
            <a:r>
              <a:rPr lang="en-US" sz="1950" spc="0">
                <a:solidFill>
                  <a:srgbClr val="050509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202" name="Text Placeholder 1201"/>
          <p:cNvSpPr>
            <a:spLocks noGrp="1"/>
          </p:cNvSpPr>
          <p:nvPr>
            <p:ph type="body" idx="10"/>
          </p:nvPr>
        </p:nvSpPr>
        <p:spPr>
          <a:xfrm>
            <a:off x="13429615" y="8735060"/>
            <a:ext cx="721995" cy="1149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750" spc="-45">
                <a:solidFill>
                  <a:srgbClr val="050509"/>
                </a:solidFill>
                <a:latin typeface="Tahoma" panose="02020603050405020304" pitchFamily="2"/>
              </a:rPr>
              <a:t>DRAWING TITLE: </a:t>
            </a:r>
          </a:p>
        </p:txBody>
      </p:sp>
      <p:sp>
        <p:nvSpPr>
          <p:cNvPr id="1203" name="Text Placeholder 1202"/>
          <p:cNvSpPr>
            <a:spLocks noGrp="1"/>
          </p:cNvSpPr>
          <p:nvPr>
            <p:ph type="body" idx="10"/>
          </p:nvPr>
        </p:nvSpPr>
        <p:spPr>
          <a:xfrm>
            <a:off x="13560425" y="8917940"/>
            <a:ext cx="155448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250" spc="0">
                <a:solidFill>
                  <a:srgbClr val="050509"/>
                </a:solidFill>
                <a:latin typeface="Tahoma" panose="02020603050405020304" pitchFamily="2"/>
              </a:rPr>
              <a:t>PHOTO SIMULATION 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Text Placeholder 1205"/>
          <p:cNvSpPr>
            <a:spLocks noGrp="1"/>
          </p:cNvSpPr>
          <p:nvPr>
            <p:ph type="body" idx="10"/>
          </p:nvPr>
        </p:nvSpPr>
        <p:spPr>
          <a:xfrm>
            <a:off x="95250" y="4008120"/>
            <a:ext cx="114935" cy="5208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00" u="sng" spc="1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700" spc="15">
                <a:solidFill>
                  <a:srgbClr val="000000"/>
                </a:solidFill>
                <a:latin typeface="Tahoma" panose="02020603050405020304" pitchFamily="2"/>
              </a:rPr>
              <a:t> Systems\BA - Boston 216 Nodes\BBX - Back Bay\NPPs\AUTOCAD\NODE BBX-011 - 03-06-19.dwg </a:t>
            </a:r>
          </a:p>
        </p:txBody>
      </p:sp>
      <p:sp>
        <p:nvSpPr>
          <p:cNvPr id="1207" name="Text Placeholder 1206"/>
          <p:cNvSpPr>
            <a:spLocks noGrp="1"/>
          </p:cNvSpPr>
          <p:nvPr>
            <p:ph type="body" idx="10"/>
          </p:nvPr>
        </p:nvSpPr>
        <p:spPr>
          <a:xfrm>
            <a:off x="95250" y="9411970"/>
            <a:ext cx="114935" cy="4210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6670" bIns="0" anchor="t"/>
          <a:lstStyle/>
          <a:p>
            <a:pPr marL="0" marR="0" indent="0" algn="l">
              <a:lnSpc>
                <a:spcPts val="600"/>
              </a:lnSpc>
              <a:spcAft>
                <a:spcPts val="45"/>
              </a:spcAft>
            </a:pPr>
            <a:r>
              <a:rPr lang="en-US" sz="800" spc="-90">
                <a:solidFill>
                  <a:srgbClr val="000000"/>
                </a:solidFill>
                <a:latin typeface="Times New Roman" panose="02020603050405020304" pitchFamily="1"/>
              </a:rPr>
              <a:t>03/8/2019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 Placeholder 154"/>
          <p:cNvSpPr>
            <a:spLocks noGrp="1"/>
          </p:cNvSpPr>
          <p:nvPr>
            <p:ph type="body" idx="10"/>
          </p:nvPr>
        </p:nvSpPr>
        <p:spPr>
          <a:xfrm>
            <a:off x="109220" y="5812790"/>
            <a:ext cx="95250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27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50" u="sng" spc="-25">
                <a:solidFill>
                  <a:srgbClr val="0000FF"/>
                </a:solidFill>
                <a:latin typeface="Times New Roman" panose="02020603050405020304" pitchFamily="1"/>
              </a:rPr>
              <a:t>N:\Engineering\Extenet</a:t>
            </a:r>
            <a:r>
              <a:rPr lang="en-US" sz="650" spc="-25">
                <a:solidFill>
                  <a:srgbClr val="000000"/>
                </a:solidFill>
                <a:latin typeface="Times New Roman" panose="02020603050405020304" pitchFamily="1"/>
              </a:rPr>
              <a:t> Systems\NE-MA-BSTC8C01-ATT\AA - AUTOCAD\NE-MA-BSTC8C01-001.dwg </a:t>
            </a:r>
          </a:p>
        </p:txBody>
      </p:sp>
      <p:sp>
        <p:nvSpPr>
          <p:cNvPr id="156" name="Text Placeholder 155"/>
          <p:cNvSpPr>
            <a:spLocks noGrp="1"/>
          </p:cNvSpPr>
          <p:nvPr>
            <p:ph type="body" idx="10"/>
          </p:nvPr>
        </p:nvSpPr>
        <p:spPr>
          <a:xfrm>
            <a:off x="109220" y="9561830"/>
            <a:ext cx="95250" cy="2743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2700" bIns="0" anchor="t">
            <a:normAutofit fontScale="95000"/>
          </a:bodyPr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50" spc="-95">
                <a:solidFill>
                  <a:srgbClr val="000000"/>
                </a:solidFill>
                <a:latin typeface="Times New Roman" panose="02020603050405020304" pitchFamily="1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 Placeholder 163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165" name="Text Placeholder 164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166" name="Text Placeholder 165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67" name="Text Placeholder 166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168" name="Text Placeholder 167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69" name="Text Placeholder 168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70" name="Text Placeholder 169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171" name="Text Placeholder 170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172" name="Text Placeholder 171"/>
          <p:cNvSpPr>
            <a:spLocks noGrp="1"/>
          </p:cNvSpPr>
          <p:nvPr>
            <p:ph type="body" idx="10"/>
          </p:nvPr>
        </p:nvSpPr>
        <p:spPr>
          <a:xfrm>
            <a:off x="1395730" y="3066415"/>
            <a:ext cx="11189335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NE-MA-BSTC8C01-002 </a:t>
            </a:r>
          </a:p>
        </p:txBody>
      </p:sp>
      <p:sp>
        <p:nvSpPr>
          <p:cNvPr id="173" name="Text Placeholder 172"/>
          <p:cNvSpPr>
            <a:spLocks noGrp="1"/>
          </p:cNvSpPr>
          <p:nvPr>
            <p:ph type="body" idx="10"/>
          </p:nvPr>
        </p:nvSpPr>
        <p:spPr>
          <a:xfrm>
            <a:off x="4434840" y="3429000"/>
            <a:ext cx="499872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50">
                <a:solidFill>
                  <a:srgbClr val="000000"/>
                </a:solidFill>
                <a:latin typeface="Tahoma" panose="02020603050405020304" pitchFamily="2"/>
              </a:rPr>
              <a:t>COMMONWEALTH AVE AT CLARENDON ST </a:t>
            </a:r>
          </a:p>
        </p:txBody>
      </p:sp>
      <p:sp>
        <p:nvSpPr>
          <p:cNvPr id="174" name="Text Placeholder 173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75" name="Text Placeholder 174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76" name="Text Placeholder 175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77" name="Text Placeholder 176"/>
          <p:cNvSpPr>
            <a:spLocks noGrp="1"/>
          </p:cNvSpPr>
          <p:nvPr>
            <p:ph type="body" idx="10"/>
          </p:nvPr>
        </p:nvSpPr>
        <p:spPr>
          <a:xfrm>
            <a:off x="8482330" y="6068695"/>
            <a:ext cx="101219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178" name="Text Placeholder 177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79" name="Text Placeholder 178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80" name="Text Placeholder 179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81" name="Text Placeholder 180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82" name="Text Placeholder 181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83" name="Text Placeholder 182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84" name="Text Placeholder 183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185" name="Text Placeholder 184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86" name="Text Placeholder 185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187" name="Text Placeholder 186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88" name="Text Placeholder 187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189" name="Text Placeholder 188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190" name="Text Placeholder 189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191" name="Text Placeholder 190"/>
          <p:cNvSpPr>
            <a:spLocks noGrp="1"/>
          </p:cNvSpPr>
          <p:nvPr>
            <p:ph type="body" idx="10"/>
          </p:nvPr>
        </p:nvSpPr>
        <p:spPr>
          <a:xfrm>
            <a:off x="5888990" y="8573770"/>
            <a:ext cx="187706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192" name="Text Placeholder 191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193" name="Text Placeholder 192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1000" spc="-60">
                <a:solidFill>
                  <a:srgbClr val="000000"/>
                </a:solidFill>
                <a:latin typeface="Comic Sans MS" panose="02020603050405020304" pitchFamily="2"/>
              </a:rPr>
              <a:t>LATITUDE: 42.352748° LONGITUDE:-71.076145° </a:t>
            </a:r>
          </a:p>
          <a:p>
            <a:pPr marL="0" marR="0" indent="0" algn="ctr">
              <a:lnSpc>
                <a:spcPts val="1200"/>
              </a:lnSpc>
              <a:spcBef>
                <a:spcPts val="155"/>
              </a:spcBef>
              <a:spcAft>
                <a:spcPts val="0"/>
              </a:spcAft>
            </a:pPr>
            <a:r>
              <a:rPr lang="en-US" sz="1000" spc="-15">
                <a:solidFill>
                  <a:srgbClr val="000000"/>
                </a:solidFill>
                <a:latin typeface="Comic Sans MS" panose="02020603050405020304" pitchFamily="2"/>
              </a:rPr>
              <a:t>42° 21' 9.89" N, 71° 4' 34.12"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194" name="Text Placeholder 193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AUTOCAD\NE-MA-BSTC8C01-002.dwg </a:t>
            </a:r>
          </a:p>
        </p:txBody>
      </p:sp>
      <p:sp>
        <p:nvSpPr>
          <p:cNvPr id="195" name="Text Placeholder 194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196" name="Text Placeholder 195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10' AMSL </a:t>
            </a:r>
          </a:p>
        </p:txBody>
      </p:sp>
      <p:sp>
        <p:nvSpPr>
          <p:cNvPr id="197" name="Text Placeholder 196"/>
          <p:cNvSpPr>
            <a:spLocks noGrp="1"/>
          </p:cNvSpPr>
          <p:nvPr>
            <p:ph type="body" idx="10"/>
          </p:nvPr>
        </p:nvSpPr>
        <p:spPr>
          <a:xfrm>
            <a:off x="5828665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198" name="Text Placeholder 197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199" name="Text Placeholder 198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200" name="Text Placeholder 199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201" name="Text Placeholder 200"/>
          <p:cNvSpPr>
            <a:spLocks noGrp="1"/>
          </p:cNvSpPr>
          <p:nvPr>
            <p:ph type="body" idx="10"/>
          </p:nvPr>
        </p:nvSpPr>
        <p:spPr>
          <a:xfrm>
            <a:off x="5828665" y="948817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202" name="Text Placeholder 201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203" name="Text Placeholder 202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NE-MA-BSTC8C01-002 </a:t>
            </a:r>
          </a:p>
        </p:txBody>
      </p:sp>
      <p:sp>
        <p:nvSpPr>
          <p:cNvPr id="204" name="Text Placeholder 203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205" name="Text Placeholder 204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 Placeholder 209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AUTOCAD\NE-MA-BSTC8C01-002.dwg </a:t>
            </a:r>
          </a:p>
        </p:txBody>
      </p:sp>
      <p:sp>
        <p:nvSpPr>
          <p:cNvPr id="211" name="Text Placeholder 210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212" name="Text Placeholder 211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213" name="Text Placeholder 21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214" name="Text Placeholder 213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215" name="Text Placeholder 214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216" name="Text Placeholder 215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217" name="Text Placeholder 216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218" name="Text Placeholder 217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219" name="Text Placeholder 218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220" name="Text Placeholder 219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NE-MA-BSTC8C01-002 </a:t>
            </a:r>
          </a:p>
        </p:txBody>
      </p:sp>
      <p:sp>
        <p:nvSpPr>
          <p:cNvPr id="221" name="Text Placeholder 220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222" name="Text Placeholder 221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223" name="Text Placeholder 222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224" name="Text Placeholder 22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225" name="Text Placeholder 224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226" name="Text Placeholder 225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227" name="Text Placeholder 226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228" name="Text Placeholder 227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229" name="Text Placeholder 22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230" name="Text Placeholder 229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524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1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231" name="Text Placeholder 230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-25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NE-MA-BSTC8C01-002 </a:t>
            </a:r>
          </a:p>
        </p:txBody>
      </p:sp>
      <p:sp>
        <p:nvSpPr>
          <p:cNvPr id="232" name="Text Placeholder 231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-10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233" name="Text Placeholder 232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1014666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1014984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CLARENDON ST </a:t>
            </a:r>
          </a:p>
          <a:p>
            <a:pPr marL="722376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35">
                <a:solidFill>
                  <a:srgbClr val="000000"/>
                </a:solidFill>
                <a:latin typeface="Tahoma" panose="02020603050405020304" pitchFamily="2"/>
              </a:rPr>
              <a:t>LOOKING SOUTHWEST TOWARDS CLARENDON ST </a:t>
            </a:r>
          </a:p>
        </p:txBody>
      </p:sp>
      <p:sp>
        <p:nvSpPr>
          <p:cNvPr id="234" name="Text Placeholder 233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235" name="Text Placeholder 234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236" name="Text Placeholder 235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237" name="Text Placeholder 236"/>
          <p:cNvSpPr>
            <a:spLocks noGrp="1"/>
          </p:cNvSpPr>
          <p:nvPr>
            <p:ph type="body" idx="10"/>
          </p:nvPr>
        </p:nvSpPr>
        <p:spPr>
          <a:xfrm>
            <a:off x="8020685" y="6568440"/>
            <a:ext cx="489585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n-US" sz="750" i="1" spc="-40">
                <a:solidFill>
                  <a:srgbClr val="000000"/>
                </a:solidFill>
                <a:latin typeface="Tahoma" panose="02020603050405020304" pitchFamily="2"/>
              </a:rPr>
              <a:t>23'-11" 18'-11" 14'-10" 10'-3" </a:t>
            </a:r>
          </a:p>
        </p:txBody>
      </p:sp>
      <p:sp>
        <p:nvSpPr>
          <p:cNvPr id="238" name="Text Placeholder 237"/>
          <p:cNvSpPr>
            <a:spLocks noGrp="1"/>
          </p:cNvSpPr>
          <p:nvPr>
            <p:ph type="body" idx="10"/>
          </p:nvPr>
        </p:nvSpPr>
        <p:spPr>
          <a:xfrm>
            <a:off x="8510270" y="6623050"/>
            <a:ext cx="124460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8'-4" </a:t>
            </a:r>
          </a:p>
        </p:txBody>
      </p:sp>
      <p:sp>
        <p:nvSpPr>
          <p:cNvPr id="239" name="Text Placeholder 238"/>
          <p:cNvSpPr>
            <a:spLocks noGrp="1"/>
          </p:cNvSpPr>
          <p:nvPr>
            <p:ph type="body" idx="10"/>
          </p:nvPr>
        </p:nvSpPr>
        <p:spPr>
          <a:xfrm>
            <a:off x="8634730" y="6623050"/>
            <a:ext cx="121920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8'-3" </a:t>
            </a:r>
          </a:p>
        </p:txBody>
      </p:sp>
      <p:sp>
        <p:nvSpPr>
          <p:cNvPr id="240" name="Text Placeholder 239"/>
          <p:cNvSpPr>
            <a:spLocks noGrp="1"/>
          </p:cNvSpPr>
          <p:nvPr>
            <p:ph type="body" idx="10"/>
          </p:nvPr>
        </p:nvSpPr>
        <p:spPr>
          <a:xfrm>
            <a:off x="8757285" y="6626225"/>
            <a:ext cx="124460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70">
                <a:solidFill>
                  <a:srgbClr val="000000"/>
                </a:solidFill>
                <a:latin typeface="Tahoma" panose="02020603050405020304" pitchFamily="2"/>
              </a:rPr>
              <a:t>6'-6" </a:t>
            </a:r>
          </a:p>
        </p:txBody>
      </p:sp>
      <p:sp>
        <p:nvSpPr>
          <p:cNvPr id="241" name="Text Placeholder 240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242" name="Text Placeholder 241"/>
          <p:cNvSpPr>
            <a:spLocks noGrp="1"/>
          </p:cNvSpPr>
          <p:nvPr>
            <p:ph type="body" idx="10"/>
          </p:nvPr>
        </p:nvSpPr>
        <p:spPr>
          <a:xfrm>
            <a:off x="9684385" y="5291455"/>
            <a:ext cx="47053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  <a:tabLst>
                <a:tab pos="457200" algn="r"/>
              </a:tabLst>
            </a:pPr>
            <a:r>
              <a:rPr lang="en-US" sz="600" b="1" spc="0">
                <a:solidFill>
                  <a:srgbClr val="000000"/>
                </a:solidFill>
                <a:latin typeface="Times New Roman" panose="02020603050405020304" pitchFamily="1"/>
              </a:rPr>
              <a:t>ON WAY </a:t>
            </a:r>
          </a:p>
        </p:txBody>
      </p:sp>
      <p:sp>
        <p:nvSpPr>
          <p:cNvPr id="243" name="Text Placeholder 242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244" name="Text Placeholder 243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245" name="Text Placeholder 244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246" name="Text Placeholder 245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247" name="Text Placeholder 246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248" name="Text Placeholder 247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249" name="Text Placeholder 248"/>
          <p:cNvSpPr>
            <a:spLocks noGrp="1"/>
          </p:cNvSpPr>
          <p:nvPr>
            <p:ph type="body" idx="10"/>
          </p:nvPr>
        </p:nvSpPr>
        <p:spPr>
          <a:xfrm>
            <a:off x="10661650" y="5013960"/>
            <a:ext cx="49085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250" name="Text Placeholder 249"/>
          <p:cNvSpPr>
            <a:spLocks noGrp="1"/>
          </p:cNvSpPr>
          <p:nvPr>
            <p:ph type="body" idx="10"/>
          </p:nvPr>
        </p:nvSpPr>
        <p:spPr>
          <a:xfrm>
            <a:off x="10661650" y="5129530"/>
            <a:ext cx="130175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2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251" name="Text Placeholder 250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252" name="Text Placeholder 251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253" name="Text Placeholder 252"/>
          <p:cNvSpPr>
            <a:spLocks noGrp="1"/>
          </p:cNvSpPr>
          <p:nvPr>
            <p:ph type="body" idx="10"/>
          </p:nvPr>
        </p:nvSpPr>
        <p:spPr>
          <a:xfrm>
            <a:off x="10674350" y="5480050"/>
            <a:ext cx="137160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ONE WAY SIGN 10'-3" </a:t>
            </a:r>
          </a:p>
        </p:txBody>
      </p:sp>
      <p:sp>
        <p:nvSpPr>
          <p:cNvPr id="254" name="Text Placeholder 253"/>
          <p:cNvSpPr>
            <a:spLocks noGrp="1"/>
          </p:cNvSpPr>
          <p:nvPr>
            <p:ph type="body" idx="10"/>
          </p:nvPr>
        </p:nvSpPr>
        <p:spPr>
          <a:xfrm>
            <a:off x="10674350" y="5684520"/>
            <a:ext cx="137731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TOW ZONE SIGN 8'-4" </a:t>
            </a:r>
          </a:p>
        </p:txBody>
      </p:sp>
      <p:sp>
        <p:nvSpPr>
          <p:cNvPr id="255" name="Text Placeholder 254"/>
          <p:cNvSpPr>
            <a:spLocks noGrp="1"/>
          </p:cNvSpPr>
          <p:nvPr>
            <p:ph type="body" idx="10"/>
          </p:nvPr>
        </p:nvSpPr>
        <p:spPr>
          <a:xfrm>
            <a:off x="10674350" y="5928360"/>
            <a:ext cx="155448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DO NOT ENTER SIGN 8'-3" </a:t>
            </a:r>
          </a:p>
        </p:txBody>
      </p:sp>
      <p:sp>
        <p:nvSpPr>
          <p:cNvPr id="256" name="Text Placeholder 255"/>
          <p:cNvSpPr>
            <a:spLocks noGrp="1"/>
          </p:cNvSpPr>
          <p:nvPr>
            <p:ph type="body" idx="10"/>
          </p:nvPr>
        </p:nvSpPr>
        <p:spPr>
          <a:xfrm>
            <a:off x="10674350" y="6388735"/>
            <a:ext cx="168211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STREET CLEANING SIGN 6'-6" </a:t>
            </a:r>
          </a:p>
        </p:txBody>
      </p:sp>
      <p:sp>
        <p:nvSpPr>
          <p:cNvPr id="257" name="Text Placeholder 256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258" name="Text Placeholder 257"/>
          <p:cNvSpPr>
            <a:spLocks noGrp="1"/>
          </p:cNvSpPr>
          <p:nvPr>
            <p:ph type="body" idx="10"/>
          </p:nvPr>
        </p:nvSpPr>
        <p:spPr>
          <a:xfrm>
            <a:off x="4675505" y="5447030"/>
            <a:ext cx="136842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ONE WAY SIGN 10'-3" </a:t>
            </a:r>
          </a:p>
        </p:txBody>
      </p:sp>
      <p:sp>
        <p:nvSpPr>
          <p:cNvPr id="259" name="Text Placeholder 258"/>
          <p:cNvSpPr>
            <a:spLocks noGrp="1"/>
          </p:cNvSpPr>
          <p:nvPr>
            <p:ph type="body" idx="10"/>
          </p:nvPr>
        </p:nvSpPr>
        <p:spPr>
          <a:xfrm>
            <a:off x="4675505" y="5684520"/>
            <a:ext cx="137477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TOW ZONE SIGN 8'-4" </a:t>
            </a:r>
          </a:p>
        </p:txBody>
      </p:sp>
      <p:sp>
        <p:nvSpPr>
          <p:cNvPr id="260" name="Text Placeholder 259"/>
          <p:cNvSpPr>
            <a:spLocks noGrp="1"/>
          </p:cNvSpPr>
          <p:nvPr>
            <p:ph type="body" idx="10"/>
          </p:nvPr>
        </p:nvSpPr>
        <p:spPr>
          <a:xfrm>
            <a:off x="4675505" y="6001385"/>
            <a:ext cx="155130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DO NOT ENTER SIGN 8'-3" </a:t>
            </a:r>
          </a:p>
        </p:txBody>
      </p:sp>
      <p:sp>
        <p:nvSpPr>
          <p:cNvPr id="261" name="Text Placeholder 260"/>
          <p:cNvSpPr>
            <a:spLocks noGrp="1"/>
          </p:cNvSpPr>
          <p:nvPr>
            <p:ph type="body" idx="10"/>
          </p:nvPr>
        </p:nvSpPr>
        <p:spPr>
          <a:xfrm>
            <a:off x="4675505" y="6388735"/>
            <a:ext cx="167957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STREET CLEANING SIGN 6'-6" </a:t>
            </a:r>
          </a:p>
        </p:txBody>
      </p:sp>
      <p:sp>
        <p:nvSpPr>
          <p:cNvPr id="262" name="Text Placeholder 261"/>
          <p:cNvSpPr>
            <a:spLocks noGrp="1"/>
          </p:cNvSpPr>
          <p:nvPr>
            <p:ph type="body" idx="10"/>
          </p:nvPr>
        </p:nvSpPr>
        <p:spPr>
          <a:xfrm>
            <a:off x="3677285" y="5291455"/>
            <a:ext cx="46990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b="1" spc="85">
                <a:solidFill>
                  <a:srgbClr val="000000"/>
                </a:solidFill>
                <a:latin typeface="Times New Roman" panose="02020603050405020304" pitchFamily="1"/>
              </a:rPr>
              <a:t>ON WAY </a:t>
            </a:r>
          </a:p>
        </p:txBody>
      </p:sp>
      <p:sp>
        <p:nvSpPr>
          <p:cNvPr id="263" name="Text Placeholder 262"/>
          <p:cNvSpPr>
            <a:spLocks noGrp="1"/>
          </p:cNvSpPr>
          <p:nvPr>
            <p:ph type="body" idx="10"/>
          </p:nvPr>
        </p:nvSpPr>
        <p:spPr>
          <a:xfrm>
            <a:off x="3288665" y="6492240"/>
            <a:ext cx="121920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254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8'-4" </a:t>
            </a:r>
          </a:p>
        </p:txBody>
      </p:sp>
      <p:sp>
        <p:nvSpPr>
          <p:cNvPr id="264" name="Text Placeholder 263"/>
          <p:cNvSpPr>
            <a:spLocks noGrp="1"/>
          </p:cNvSpPr>
          <p:nvPr>
            <p:ph type="body" idx="10"/>
          </p:nvPr>
        </p:nvSpPr>
        <p:spPr>
          <a:xfrm>
            <a:off x="3411220" y="6492240"/>
            <a:ext cx="124460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8'-3" </a:t>
            </a:r>
          </a:p>
        </p:txBody>
      </p:sp>
      <p:sp>
        <p:nvSpPr>
          <p:cNvPr id="265" name="Text Placeholder 264"/>
          <p:cNvSpPr>
            <a:spLocks noGrp="1"/>
          </p:cNvSpPr>
          <p:nvPr>
            <p:ph type="body" idx="10"/>
          </p:nvPr>
        </p:nvSpPr>
        <p:spPr>
          <a:xfrm>
            <a:off x="3535680" y="6495415"/>
            <a:ext cx="12509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70">
                <a:solidFill>
                  <a:srgbClr val="000000"/>
                </a:solidFill>
                <a:latin typeface="Tahoma" panose="02020603050405020304" pitchFamily="2"/>
              </a:rPr>
              <a:t>6'-6" </a:t>
            </a:r>
          </a:p>
        </p:txBody>
      </p:sp>
      <p:sp>
        <p:nvSpPr>
          <p:cNvPr id="266" name="Text Placeholder 265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267" name="Text Placeholder 266"/>
          <p:cNvSpPr>
            <a:spLocks noGrp="1"/>
          </p:cNvSpPr>
          <p:nvPr>
            <p:ph type="body" idx="10"/>
          </p:nvPr>
        </p:nvSpPr>
        <p:spPr>
          <a:xfrm>
            <a:off x="3038475" y="6531610"/>
            <a:ext cx="12509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635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0">
                <a:solidFill>
                  <a:srgbClr val="000000"/>
                </a:solidFill>
                <a:latin typeface="Tahoma" panose="02020603050405020304" pitchFamily="2"/>
              </a:rPr>
              <a:t>17' </a:t>
            </a:r>
          </a:p>
        </p:txBody>
      </p:sp>
      <p:sp>
        <p:nvSpPr>
          <p:cNvPr id="268" name="Text Placeholder 267"/>
          <p:cNvSpPr>
            <a:spLocks noGrp="1"/>
          </p:cNvSpPr>
          <p:nvPr>
            <p:ph type="body" idx="10"/>
          </p:nvPr>
        </p:nvSpPr>
        <p:spPr>
          <a:xfrm>
            <a:off x="3165475" y="6464935"/>
            <a:ext cx="123190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381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10'-3" </a:t>
            </a:r>
          </a:p>
        </p:txBody>
      </p:sp>
      <p:sp>
        <p:nvSpPr>
          <p:cNvPr id="269" name="Text Placeholder 268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270" name="Text Placeholder 269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 Placeholder 272"/>
          <p:cNvSpPr>
            <a:spLocks noGrp="1"/>
          </p:cNvSpPr>
          <p:nvPr>
            <p:ph type="body" idx="10"/>
          </p:nvPr>
        </p:nvSpPr>
        <p:spPr>
          <a:xfrm>
            <a:off x="96520" y="228600"/>
            <a:ext cx="15273655" cy="9604375"/>
          </a:xfrm>
          <a:prstGeom prst="rect">
            <a:avLst/>
          </a:prstGeom>
          <a:solidFill>
            <a:srgbClr val="FFFFFE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76" name="Text Placeholder 275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277" name="Text Placeholder 276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278" name="Text Placeholder 277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279" name="Text Placeholder 278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280" name="Text Placeholder 279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281" name="Text Placeholder 280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282" name="Text Placeholder 281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283" name="Text Placeholder 282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284" name="Text Placeholder 283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285" name="Text Placeholder 284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286" name="Text Placeholder 285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287" name="Text Placeholder 286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288" name="Text Placeholder 287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289" name="Text Placeholder 288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290" name="Text Placeholder 289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291" name="Text Placeholder 290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292" name="Text Placeholder 291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AUTOCAD\NE-MA-BSTC8C01-002.dwg </a:t>
            </a:r>
          </a:p>
        </p:txBody>
      </p:sp>
      <p:sp>
        <p:nvSpPr>
          <p:cNvPr id="293" name="Text Placeholder 292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00000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294" name="Text Placeholder 293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295" name="Text Placeholder 294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296" name="Text Placeholder 295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297" name="Text Placeholder 296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NE-MA-BSTC8C01-002 </a:t>
            </a:r>
          </a:p>
        </p:txBody>
      </p:sp>
      <p:sp>
        <p:nvSpPr>
          <p:cNvPr id="298" name="Text Placeholder 297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299" name="Text Placeholder 298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 Placeholder 310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312" name="Text Placeholder 311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313" name="Text Placeholder 312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314" name="Text Placeholder 313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315" name="Text Placeholder 314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316" name="Text Placeholder 315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317" name="Text Placeholder 316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318" name="Text Placeholder 317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319" name="Text Placeholder 318"/>
          <p:cNvSpPr>
            <a:spLocks noGrp="1"/>
          </p:cNvSpPr>
          <p:nvPr>
            <p:ph type="body" idx="10"/>
          </p:nvPr>
        </p:nvSpPr>
        <p:spPr>
          <a:xfrm>
            <a:off x="1395730" y="3066415"/>
            <a:ext cx="11189335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NE-MA-BSTC8C01-003 </a:t>
            </a:r>
          </a:p>
        </p:txBody>
      </p:sp>
      <p:sp>
        <p:nvSpPr>
          <p:cNvPr id="320" name="Text Placeholder 319"/>
          <p:cNvSpPr>
            <a:spLocks noGrp="1"/>
          </p:cNvSpPr>
          <p:nvPr>
            <p:ph type="body" idx="10"/>
          </p:nvPr>
        </p:nvSpPr>
        <p:spPr>
          <a:xfrm>
            <a:off x="4382770" y="3429000"/>
            <a:ext cx="510286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55">
                <a:solidFill>
                  <a:srgbClr val="000000"/>
                </a:solidFill>
                <a:latin typeface="Tahoma" panose="02020603050405020304" pitchFamily="2"/>
              </a:rPr>
              <a:t>COMMONWEALTH AVE AT DARTMOUTH ST </a:t>
            </a:r>
          </a:p>
        </p:txBody>
      </p:sp>
      <p:sp>
        <p:nvSpPr>
          <p:cNvPr id="321" name="Text Placeholder 320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322" name="Text Placeholder 321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323" name="Text Placeholder 322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324" name="Text Placeholder 323"/>
          <p:cNvSpPr>
            <a:spLocks noGrp="1"/>
          </p:cNvSpPr>
          <p:nvPr>
            <p:ph type="body" idx="10"/>
          </p:nvPr>
        </p:nvSpPr>
        <p:spPr>
          <a:xfrm>
            <a:off x="8034655" y="5647690"/>
            <a:ext cx="10115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325" name="Text Placeholder 324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326" name="Text Placeholder 325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327" name="Text Placeholder 326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328" name="Text Placeholder 327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329" name="Text Placeholder 328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330" name="Text Placeholder 329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331" name="Text Placeholder 330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333" name="Text Placeholder 332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334" name="Text Placeholder 333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335" name="Text Placeholder 334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336" name="Text Placeholder 335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337" name="Text Placeholder 336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338" name="Text Placeholder 337"/>
          <p:cNvSpPr>
            <a:spLocks noGrp="1"/>
          </p:cNvSpPr>
          <p:nvPr>
            <p:ph type="body" idx="10"/>
          </p:nvPr>
        </p:nvSpPr>
        <p:spPr>
          <a:xfrm>
            <a:off x="592201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-5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339" name="Text Placeholder 338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340" name="Text Placeholder 339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spc="-30">
                <a:solidFill>
                  <a:srgbClr val="000000"/>
                </a:solidFill>
                <a:latin typeface="Comic Sans MS" panose="02020603050405020304" pitchFamily="2"/>
              </a:rPr>
              <a:t>LATITUDE: 42.352168° LONGITUDE:-71.078455° </a:t>
            </a:r>
          </a:p>
          <a:p>
            <a:pPr marL="0" marR="0" indent="0" algn="ctr">
              <a:lnSpc>
                <a:spcPts val="1200"/>
              </a:lnSpc>
              <a:spcBef>
                <a:spcPts val="17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Comic Sans MS" panose="02020603050405020304" pitchFamily="2"/>
              </a:rPr>
              <a:t>42° 21' 7.8" N, 71° 4' 42.4"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341" name="Text Placeholder 340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AUTOCAD\NE-MA-BSTC8C01-003.dwg </a:t>
            </a:r>
          </a:p>
        </p:txBody>
      </p:sp>
      <p:sp>
        <p:nvSpPr>
          <p:cNvPr id="342" name="Text Placeholder 341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343" name="Text Placeholder 342"/>
          <p:cNvSpPr>
            <a:spLocks noGrp="1"/>
          </p:cNvSpPr>
          <p:nvPr>
            <p:ph type="body" idx="10"/>
          </p:nvPr>
        </p:nvSpPr>
        <p:spPr>
          <a:xfrm>
            <a:off x="9613265" y="9116695"/>
            <a:ext cx="119824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8' AMSL </a:t>
            </a:r>
          </a:p>
        </p:txBody>
      </p:sp>
      <p:sp>
        <p:nvSpPr>
          <p:cNvPr id="344" name="Text Placeholder 343"/>
          <p:cNvSpPr>
            <a:spLocks noGrp="1"/>
          </p:cNvSpPr>
          <p:nvPr>
            <p:ph type="body" idx="10"/>
          </p:nvPr>
        </p:nvSpPr>
        <p:spPr>
          <a:xfrm>
            <a:off x="5859145" y="9183370"/>
            <a:ext cx="311785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8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345" name="Text Placeholder 344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346" name="Text Placeholder 345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347" name="Text Placeholder 346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348" name="Text Placeholder 347"/>
          <p:cNvSpPr>
            <a:spLocks noGrp="1"/>
          </p:cNvSpPr>
          <p:nvPr>
            <p:ph type="body" idx="10"/>
          </p:nvPr>
        </p:nvSpPr>
        <p:spPr>
          <a:xfrm>
            <a:off x="5859145" y="948817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349" name="Text Placeholder 348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350" name="Text Placeholder 349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NE-MA-BSTC8C01-003 </a:t>
            </a:r>
          </a:p>
        </p:txBody>
      </p:sp>
      <p:sp>
        <p:nvSpPr>
          <p:cNvPr id="351" name="Text Placeholder 350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352" name="Text Placeholder 351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 Placeholder 356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AUTOCAD\NE-MA-BSTC8C01-003.dwg </a:t>
            </a:r>
          </a:p>
        </p:txBody>
      </p:sp>
      <p:sp>
        <p:nvSpPr>
          <p:cNvPr id="358" name="Text Placeholder 357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359" name="Text Placeholder 358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360" name="Text Placeholder 359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361" name="Text Placeholder 360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362" name="Text Placeholder 361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363" name="Text Placeholder 362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364" name="Text Placeholder 363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365" name="Text Placeholder 364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366" name="Text Placeholder 365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367" name="Text Placeholder 366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NE-MA-BSTC8C01-003 </a:t>
            </a:r>
          </a:p>
        </p:txBody>
      </p:sp>
      <p:sp>
        <p:nvSpPr>
          <p:cNvPr id="368" name="Text Placeholder 367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369" name="Text Placeholder 368"/>
          <p:cNvSpPr>
            <a:spLocks noGrp="1"/>
          </p:cNvSpPr>
          <p:nvPr>
            <p:ph type="body" idx="10"/>
          </p:nvPr>
        </p:nvSpPr>
        <p:spPr>
          <a:xfrm>
            <a:off x="4666615" y="4855210"/>
            <a:ext cx="131635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11'-11" </a:t>
            </a:r>
          </a:p>
        </p:txBody>
      </p:sp>
      <p:sp>
        <p:nvSpPr>
          <p:cNvPr id="370" name="Text Placeholder 369"/>
          <p:cNvSpPr>
            <a:spLocks noGrp="1"/>
          </p:cNvSpPr>
          <p:nvPr>
            <p:ph type="body" idx="10"/>
          </p:nvPr>
        </p:nvSpPr>
        <p:spPr>
          <a:xfrm>
            <a:off x="3441700" y="6492240"/>
            <a:ext cx="117475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50">
                <a:solidFill>
                  <a:srgbClr val="000000"/>
                </a:solidFill>
                <a:latin typeface="Times New Roman" panose="02020603050405020304" pitchFamily="1"/>
              </a:rPr>
              <a:t>8'-4" </a:t>
            </a:r>
          </a:p>
        </p:txBody>
      </p:sp>
      <p:sp>
        <p:nvSpPr>
          <p:cNvPr id="371" name="Text Placeholder 370"/>
          <p:cNvSpPr>
            <a:spLocks noGrp="1"/>
          </p:cNvSpPr>
          <p:nvPr>
            <p:ph type="body" idx="10"/>
          </p:nvPr>
        </p:nvSpPr>
        <p:spPr>
          <a:xfrm>
            <a:off x="3563620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65">
                <a:solidFill>
                  <a:srgbClr val="000000"/>
                </a:solidFill>
                <a:latin typeface="Times New Roman" panose="02020603050405020304" pitchFamily="1"/>
              </a:rPr>
              <a:t>6'-8" </a:t>
            </a:r>
          </a:p>
        </p:txBody>
      </p:sp>
      <p:sp>
        <p:nvSpPr>
          <p:cNvPr id="372" name="Text Placeholder 371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373" name="Text Placeholder 372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374" name="Text Placeholder 37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375" name="Text Placeholder 374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376" name="Text Placeholder 375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377" name="Text Placeholder 376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378" name="Text Placeholder 377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379" name="Text Placeholder 37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380" name="Text Placeholder 379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524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1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381" name="Text Placeholder 380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8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-25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NE-MA-BSTC8C01-003 </a:t>
            </a:r>
          </a:p>
        </p:txBody>
      </p:sp>
      <p:sp>
        <p:nvSpPr>
          <p:cNvPr id="382" name="Text Placeholder 381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-10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383" name="Text Placeholder 382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384" name="Text Placeholder 383"/>
          <p:cNvSpPr>
            <a:spLocks noGrp="1"/>
          </p:cNvSpPr>
          <p:nvPr>
            <p:ph type="body" idx="10"/>
          </p:nvPr>
        </p:nvSpPr>
        <p:spPr>
          <a:xfrm>
            <a:off x="10674350" y="5279390"/>
            <a:ext cx="126492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11'-3" </a:t>
            </a:r>
          </a:p>
        </p:txBody>
      </p:sp>
      <p:sp>
        <p:nvSpPr>
          <p:cNvPr id="385" name="Text Placeholder 384"/>
          <p:cNvSpPr>
            <a:spLocks noGrp="1"/>
          </p:cNvSpPr>
          <p:nvPr>
            <p:ph type="body" idx="10"/>
          </p:nvPr>
        </p:nvSpPr>
        <p:spPr>
          <a:xfrm>
            <a:off x="10674350" y="5523230"/>
            <a:ext cx="128270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8'-4" </a:t>
            </a:r>
          </a:p>
        </p:txBody>
      </p:sp>
      <p:sp>
        <p:nvSpPr>
          <p:cNvPr id="386" name="Text Placeholder 385"/>
          <p:cNvSpPr>
            <a:spLocks noGrp="1"/>
          </p:cNvSpPr>
          <p:nvPr>
            <p:ph type="body" idx="10"/>
          </p:nvPr>
        </p:nvSpPr>
        <p:spPr>
          <a:xfrm>
            <a:off x="10674350" y="5943600"/>
            <a:ext cx="128270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6'-8" </a:t>
            </a:r>
          </a:p>
        </p:txBody>
      </p:sp>
      <p:sp>
        <p:nvSpPr>
          <p:cNvPr id="387" name="Text Placeholder 386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388" name="Text Placeholder 387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389" name="Text Placeholder 388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390" name="Text Placeholder 389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391" name="Text Placeholder 390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392" name="Text Placeholder 391"/>
          <p:cNvSpPr>
            <a:spLocks noGrp="1"/>
          </p:cNvSpPr>
          <p:nvPr>
            <p:ph type="body" idx="10"/>
          </p:nvPr>
        </p:nvSpPr>
        <p:spPr>
          <a:xfrm>
            <a:off x="10887710" y="7546975"/>
            <a:ext cx="4445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BRICK </a:t>
            </a:r>
            <a:r>
              <a:t/>
            </a:r>
            <a:br/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SIDEWALK </a:t>
            </a:r>
          </a:p>
        </p:txBody>
      </p:sp>
      <p:sp>
        <p:nvSpPr>
          <p:cNvPr id="393" name="Text Placeholder 392"/>
          <p:cNvSpPr>
            <a:spLocks noGrp="1"/>
          </p:cNvSpPr>
          <p:nvPr>
            <p:ph type="body" idx="10"/>
          </p:nvPr>
        </p:nvSpPr>
        <p:spPr>
          <a:xfrm>
            <a:off x="8044180" y="6568440"/>
            <a:ext cx="504825" cy="3321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140"/>
              </a:spcAft>
            </a:pPr>
            <a:r>
              <a:rPr lang="en-US" sz="800" i="1" spc="-30">
                <a:solidFill>
                  <a:srgbClr val="000000"/>
                </a:solidFill>
                <a:latin typeface="Times New Roman" panose="02020603050405020304" pitchFamily="1"/>
              </a:rPr>
              <a:t>23'-11" 18'-11" 14'-10" 11'-11" </a:t>
            </a:r>
          </a:p>
        </p:txBody>
      </p:sp>
      <p:sp>
        <p:nvSpPr>
          <p:cNvPr id="394" name="Text Placeholder 393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395" name="Text Placeholder 394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396" name="Text Placeholder 395"/>
          <p:cNvSpPr>
            <a:spLocks noGrp="1"/>
          </p:cNvSpPr>
          <p:nvPr>
            <p:ph type="body" idx="10"/>
          </p:nvPr>
        </p:nvSpPr>
        <p:spPr>
          <a:xfrm>
            <a:off x="8803005" y="664146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70"/>
              </a:spcAft>
            </a:pPr>
            <a:r>
              <a:rPr lang="en-US" sz="800" i="1" spc="-165">
                <a:solidFill>
                  <a:srgbClr val="000000"/>
                </a:solidFill>
                <a:latin typeface="Times New Roman" panose="02020603050405020304" pitchFamily="1"/>
              </a:rPr>
              <a:t>6'-8" </a:t>
            </a:r>
          </a:p>
        </p:txBody>
      </p:sp>
      <p:sp>
        <p:nvSpPr>
          <p:cNvPr id="397" name="Text Placeholder 396"/>
          <p:cNvSpPr>
            <a:spLocks noGrp="1"/>
          </p:cNvSpPr>
          <p:nvPr>
            <p:ph type="body" idx="10"/>
          </p:nvPr>
        </p:nvSpPr>
        <p:spPr>
          <a:xfrm>
            <a:off x="8678545" y="6638290"/>
            <a:ext cx="117475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50">
                <a:solidFill>
                  <a:srgbClr val="000000"/>
                </a:solidFill>
                <a:latin typeface="Times New Roman" panose="02020603050405020304" pitchFamily="1"/>
              </a:rPr>
              <a:t>8'-4" </a:t>
            </a:r>
          </a:p>
        </p:txBody>
      </p:sp>
      <p:sp>
        <p:nvSpPr>
          <p:cNvPr id="398" name="Text Placeholder 397"/>
          <p:cNvSpPr>
            <a:spLocks noGrp="1"/>
          </p:cNvSpPr>
          <p:nvPr>
            <p:ph type="body" idx="10"/>
          </p:nvPr>
        </p:nvSpPr>
        <p:spPr>
          <a:xfrm>
            <a:off x="8553450" y="6614160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11'-3" </a:t>
            </a:r>
          </a:p>
        </p:txBody>
      </p:sp>
      <p:sp>
        <p:nvSpPr>
          <p:cNvPr id="399" name="Text Placeholder 398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400" name="Text Placeholder 399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1016825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1014984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NORTHEAST TOWARDS DARTMOUTH ST </a:t>
            </a:r>
          </a:p>
          <a:p>
            <a:pPr marL="722376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35">
                <a:solidFill>
                  <a:srgbClr val="000000"/>
                </a:solidFill>
                <a:latin typeface="Tahoma" panose="02020603050405020304" pitchFamily="2"/>
              </a:rPr>
              <a:t>LOOKING NORTHEAST TOWARDS DARTMOUTH ST </a:t>
            </a:r>
          </a:p>
        </p:txBody>
      </p:sp>
      <p:sp>
        <p:nvSpPr>
          <p:cNvPr id="401" name="Text Placeholder 400"/>
          <p:cNvSpPr>
            <a:spLocks noGrp="1"/>
          </p:cNvSpPr>
          <p:nvPr>
            <p:ph type="body" idx="10"/>
          </p:nvPr>
        </p:nvSpPr>
        <p:spPr>
          <a:xfrm>
            <a:off x="3980815" y="5032375"/>
            <a:ext cx="709930" cy="1492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955" rIns="0" bIns="0" anchor="t"/>
          <a:lstStyle/>
          <a:p>
            <a:pPr marL="91440" marR="0" indent="0" algn="l">
              <a:lnSpc>
                <a:spcPts val="700"/>
              </a:lnSpc>
              <a:spcAft>
                <a:spcPts val="170"/>
              </a:spcAft>
            </a:pPr>
            <a:r>
              <a:rPr lang="en-US" sz="600" spc="-35">
                <a:solidFill>
                  <a:srgbClr val="FAFAFA"/>
                </a:solidFill>
                <a:latin typeface="Tahoma" panose="02020603050405020304" pitchFamily="2"/>
              </a:rPr>
              <a:t>DARTMOUTH </a:t>
            </a:r>
            <a:r>
              <a:rPr lang="en-US" sz="400" spc="-35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402" name="Text Placeholder 401"/>
          <p:cNvSpPr>
            <a:spLocks noGrp="1"/>
          </p:cNvSpPr>
          <p:nvPr>
            <p:ph type="body" idx="10"/>
          </p:nvPr>
        </p:nvSpPr>
        <p:spPr>
          <a:xfrm>
            <a:off x="4675505" y="5346065"/>
            <a:ext cx="12617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11'-3" </a:t>
            </a:r>
          </a:p>
        </p:txBody>
      </p:sp>
      <p:sp>
        <p:nvSpPr>
          <p:cNvPr id="403" name="Text Placeholder 402"/>
          <p:cNvSpPr>
            <a:spLocks noGrp="1"/>
          </p:cNvSpPr>
          <p:nvPr>
            <p:ph type="body" idx="10"/>
          </p:nvPr>
        </p:nvSpPr>
        <p:spPr>
          <a:xfrm>
            <a:off x="4675505" y="5577840"/>
            <a:ext cx="128333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8'-4" </a:t>
            </a:r>
          </a:p>
        </p:txBody>
      </p:sp>
      <p:sp>
        <p:nvSpPr>
          <p:cNvPr id="404" name="Text Placeholder 403"/>
          <p:cNvSpPr>
            <a:spLocks noGrp="1"/>
          </p:cNvSpPr>
          <p:nvPr>
            <p:ph type="body" idx="10"/>
          </p:nvPr>
        </p:nvSpPr>
        <p:spPr>
          <a:xfrm>
            <a:off x="4675505" y="6010910"/>
            <a:ext cx="128333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6'-8" </a:t>
            </a:r>
          </a:p>
        </p:txBody>
      </p:sp>
      <p:sp>
        <p:nvSpPr>
          <p:cNvPr id="405" name="Text Placeholder 404"/>
          <p:cNvSpPr>
            <a:spLocks noGrp="1"/>
          </p:cNvSpPr>
          <p:nvPr>
            <p:ph type="body" idx="10"/>
          </p:nvPr>
        </p:nvSpPr>
        <p:spPr>
          <a:xfrm>
            <a:off x="4913630" y="7546975"/>
            <a:ext cx="4445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BRICK </a:t>
            </a:r>
            <a:r>
              <a:t/>
            </a:r>
            <a:br/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SIDEWALK </a:t>
            </a:r>
          </a:p>
        </p:txBody>
      </p:sp>
      <p:sp>
        <p:nvSpPr>
          <p:cNvPr id="406" name="Text Placeholder 405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407" name="Text Placeholder 406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408" name="Text Placeholder 407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409" name="Text Placeholder 408"/>
          <p:cNvSpPr>
            <a:spLocks noGrp="1"/>
          </p:cNvSpPr>
          <p:nvPr>
            <p:ph type="body" idx="10"/>
          </p:nvPr>
        </p:nvSpPr>
        <p:spPr>
          <a:xfrm>
            <a:off x="10661650" y="4517390"/>
            <a:ext cx="490855" cy="78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410" name="Text Placeholder 409"/>
          <p:cNvSpPr>
            <a:spLocks noGrp="1"/>
          </p:cNvSpPr>
          <p:nvPr>
            <p:ph type="body" idx="10"/>
          </p:nvPr>
        </p:nvSpPr>
        <p:spPr>
          <a:xfrm>
            <a:off x="10661650" y="4632960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411" name="Text Placeholder 410"/>
          <p:cNvSpPr>
            <a:spLocks noGrp="1"/>
          </p:cNvSpPr>
          <p:nvPr>
            <p:ph type="body" idx="10"/>
          </p:nvPr>
        </p:nvSpPr>
        <p:spPr>
          <a:xfrm>
            <a:off x="10664825" y="4834255"/>
            <a:ext cx="131699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11'-11" </a:t>
            </a:r>
          </a:p>
        </p:txBody>
      </p:sp>
      <p:sp>
        <p:nvSpPr>
          <p:cNvPr id="412" name="Text Placeholder 411"/>
          <p:cNvSpPr>
            <a:spLocks noGrp="1"/>
          </p:cNvSpPr>
          <p:nvPr>
            <p:ph type="body" idx="10"/>
          </p:nvPr>
        </p:nvSpPr>
        <p:spPr>
          <a:xfrm>
            <a:off x="10000615" y="5032375"/>
            <a:ext cx="709930" cy="1492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065" rIns="0" bIns="0" anchor="t"/>
          <a:lstStyle/>
          <a:p>
            <a:pPr marL="91440" marR="0" indent="0" algn="l">
              <a:lnSpc>
                <a:spcPts val="700"/>
              </a:lnSpc>
              <a:spcAft>
                <a:spcPts val="170"/>
              </a:spcAft>
            </a:pPr>
            <a:r>
              <a:rPr lang="en-US" sz="600" spc="-35">
                <a:solidFill>
                  <a:srgbClr val="FAFAFA"/>
                </a:solidFill>
                <a:latin typeface="Tahoma" panose="02020603050405020304" pitchFamily="2"/>
              </a:rPr>
              <a:t>DARTMOUTH </a:t>
            </a:r>
            <a:r>
              <a:rPr lang="en-US" sz="400" spc="-35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413" name="Text Placeholder 412"/>
          <p:cNvSpPr>
            <a:spLocks noGrp="1"/>
          </p:cNvSpPr>
          <p:nvPr>
            <p:ph type="body" idx="10"/>
          </p:nvPr>
        </p:nvSpPr>
        <p:spPr>
          <a:xfrm>
            <a:off x="3067050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16'-8" </a:t>
            </a:r>
          </a:p>
        </p:txBody>
      </p:sp>
      <p:sp>
        <p:nvSpPr>
          <p:cNvPr id="414" name="Text Placeholder 413"/>
          <p:cNvSpPr>
            <a:spLocks noGrp="1"/>
          </p:cNvSpPr>
          <p:nvPr>
            <p:ph type="body" idx="10"/>
          </p:nvPr>
        </p:nvSpPr>
        <p:spPr>
          <a:xfrm>
            <a:off x="319214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11'-11" </a:t>
            </a:r>
          </a:p>
        </p:txBody>
      </p:sp>
      <p:sp>
        <p:nvSpPr>
          <p:cNvPr id="415" name="Text Placeholder 414"/>
          <p:cNvSpPr>
            <a:spLocks noGrp="1"/>
          </p:cNvSpPr>
          <p:nvPr>
            <p:ph type="body" idx="10"/>
          </p:nvPr>
        </p:nvSpPr>
        <p:spPr>
          <a:xfrm>
            <a:off x="331660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7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11'-3" </a:t>
            </a:r>
          </a:p>
        </p:txBody>
      </p:sp>
      <p:sp>
        <p:nvSpPr>
          <p:cNvPr id="416" name="Text Placeholder 415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417" name="Text Placeholder 416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1395730" y="3066415"/>
            <a:ext cx="11189335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NE-MA-BSTC8C01-001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4602480" y="3429000"/>
            <a:ext cx="466344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75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85">
                <a:solidFill>
                  <a:srgbClr val="000000"/>
                </a:solidFill>
                <a:latin typeface="Tahoma" panose="02020603050405020304" pitchFamily="2"/>
              </a:rPr>
              <a:t>COMMONWEALTH AVE AT BERKELEY ST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10640695" y="6778625"/>
            <a:ext cx="10115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idx="10"/>
          </p:nvPr>
        </p:nvSpPr>
        <p:spPr>
          <a:xfrm>
            <a:off x="592201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1000" spc="-60">
                <a:solidFill>
                  <a:srgbClr val="000000"/>
                </a:solidFill>
                <a:latin typeface="Comic Sans MS" panose="02020603050405020304" pitchFamily="2"/>
              </a:rPr>
              <a:t>LATITUDE: 42.352782° LONGITUDE:-71.073718° </a:t>
            </a:r>
          </a:p>
          <a:p>
            <a:pPr marL="0" marR="0" indent="0" algn="ctr">
              <a:lnSpc>
                <a:spcPts val="1200"/>
              </a:lnSpc>
              <a:spcBef>
                <a:spcPts val="155"/>
              </a:spcBef>
              <a:spcAft>
                <a:spcPts val="0"/>
              </a:spcAft>
            </a:pPr>
            <a:r>
              <a:rPr lang="en-US" sz="1000" spc="-20">
                <a:solidFill>
                  <a:srgbClr val="000000"/>
                </a:solidFill>
                <a:latin typeface="Comic Sans MS" panose="02020603050405020304" pitchFamily="2"/>
              </a:rPr>
              <a:t>42° 21' 10.02" N, 71° 4' 25.38"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AUTOCAD\NE-MA-BSTC8C01-001.dwg 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38" name="Text Placeholder 37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11' AMSL 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idx="10"/>
          </p:nvPr>
        </p:nvSpPr>
        <p:spPr>
          <a:xfrm>
            <a:off x="5862320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idx="10"/>
          </p:nvPr>
        </p:nvSpPr>
        <p:spPr>
          <a:xfrm>
            <a:off x="5862320" y="948817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NE-MA-BSTC8C01-001 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47" name="Text Placeholder 46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31775"/>
            <a:ext cx="15202535" cy="9601200"/>
          </a:xfrm>
          <a:prstGeom prst="rect">
            <a:avLst/>
          </a:prstGeom>
        </p:spPr>
      </p:pic>
      <p:sp>
        <p:nvSpPr>
          <p:cNvPr id="357" name="Text Placeholder 356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AUTOCAD\NE-MA-BSTC8C01-003.dwg </a:t>
            </a:r>
          </a:p>
        </p:txBody>
      </p:sp>
      <p:sp>
        <p:nvSpPr>
          <p:cNvPr id="358" name="Text Placeholder 357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359" name="Text Placeholder 358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360" name="Text Placeholder 359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361" name="Text Placeholder 360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362" name="Text Placeholder 361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363" name="Text Placeholder 362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364" name="Text Placeholder 363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365" name="Text Placeholder 364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366" name="Text Placeholder 365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367" name="Text Placeholder 366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NE-MA-BSTC8C01-003 </a:t>
            </a:r>
          </a:p>
        </p:txBody>
      </p:sp>
      <p:sp>
        <p:nvSpPr>
          <p:cNvPr id="368" name="Text Placeholder 367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369" name="Text Placeholder 368"/>
          <p:cNvSpPr>
            <a:spLocks noGrp="1"/>
          </p:cNvSpPr>
          <p:nvPr>
            <p:ph type="body" idx="10"/>
          </p:nvPr>
        </p:nvSpPr>
        <p:spPr>
          <a:xfrm>
            <a:off x="4666615" y="4855210"/>
            <a:ext cx="131635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11'-11" </a:t>
            </a:r>
          </a:p>
        </p:txBody>
      </p:sp>
      <p:sp>
        <p:nvSpPr>
          <p:cNvPr id="370" name="Text Placeholder 369"/>
          <p:cNvSpPr>
            <a:spLocks noGrp="1"/>
          </p:cNvSpPr>
          <p:nvPr>
            <p:ph type="body" idx="10"/>
          </p:nvPr>
        </p:nvSpPr>
        <p:spPr>
          <a:xfrm>
            <a:off x="3441700" y="6492240"/>
            <a:ext cx="117475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50">
                <a:solidFill>
                  <a:srgbClr val="000000"/>
                </a:solidFill>
                <a:latin typeface="Times New Roman" panose="02020603050405020304" pitchFamily="1"/>
              </a:rPr>
              <a:t>8'-4" </a:t>
            </a:r>
          </a:p>
        </p:txBody>
      </p:sp>
      <p:sp>
        <p:nvSpPr>
          <p:cNvPr id="371" name="Text Placeholder 370"/>
          <p:cNvSpPr>
            <a:spLocks noGrp="1"/>
          </p:cNvSpPr>
          <p:nvPr>
            <p:ph type="body" idx="10"/>
          </p:nvPr>
        </p:nvSpPr>
        <p:spPr>
          <a:xfrm>
            <a:off x="3563620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65">
                <a:solidFill>
                  <a:srgbClr val="000000"/>
                </a:solidFill>
                <a:latin typeface="Times New Roman" panose="02020603050405020304" pitchFamily="1"/>
              </a:rPr>
              <a:t>6'-8" </a:t>
            </a:r>
          </a:p>
        </p:txBody>
      </p:sp>
      <p:sp>
        <p:nvSpPr>
          <p:cNvPr id="372" name="Text Placeholder 371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373" name="Text Placeholder 372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374" name="Text Placeholder 37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375" name="Text Placeholder 374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376" name="Text Placeholder 375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377" name="Text Placeholder 376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378" name="Text Placeholder 377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379" name="Text Placeholder 37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380" name="Text Placeholder 379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524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1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381" name="Text Placeholder 380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81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-25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NE-MA-BSTC8C01-003 </a:t>
            </a:r>
          </a:p>
        </p:txBody>
      </p:sp>
      <p:sp>
        <p:nvSpPr>
          <p:cNvPr id="382" name="Text Placeholder 381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-10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383" name="Text Placeholder 382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384" name="Text Placeholder 383"/>
          <p:cNvSpPr>
            <a:spLocks noGrp="1"/>
          </p:cNvSpPr>
          <p:nvPr>
            <p:ph type="body" idx="10"/>
          </p:nvPr>
        </p:nvSpPr>
        <p:spPr>
          <a:xfrm>
            <a:off x="10674350" y="5279390"/>
            <a:ext cx="126492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11'-3" </a:t>
            </a:r>
          </a:p>
        </p:txBody>
      </p:sp>
      <p:sp>
        <p:nvSpPr>
          <p:cNvPr id="385" name="Text Placeholder 384"/>
          <p:cNvSpPr>
            <a:spLocks noGrp="1"/>
          </p:cNvSpPr>
          <p:nvPr>
            <p:ph type="body" idx="10"/>
          </p:nvPr>
        </p:nvSpPr>
        <p:spPr>
          <a:xfrm>
            <a:off x="10674350" y="5523230"/>
            <a:ext cx="128270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8'-4" </a:t>
            </a:r>
          </a:p>
        </p:txBody>
      </p:sp>
      <p:sp>
        <p:nvSpPr>
          <p:cNvPr id="386" name="Text Placeholder 385"/>
          <p:cNvSpPr>
            <a:spLocks noGrp="1"/>
          </p:cNvSpPr>
          <p:nvPr>
            <p:ph type="body" idx="10"/>
          </p:nvPr>
        </p:nvSpPr>
        <p:spPr>
          <a:xfrm>
            <a:off x="10674350" y="5943600"/>
            <a:ext cx="128270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6'-8" </a:t>
            </a:r>
          </a:p>
        </p:txBody>
      </p:sp>
      <p:sp>
        <p:nvSpPr>
          <p:cNvPr id="387" name="Text Placeholder 386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388" name="Text Placeholder 387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389" name="Text Placeholder 388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390" name="Text Placeholder 389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391" name="Text Placeholder 390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392" name="Text Placeholder 391"/>
          <p:cNvSpPr>
            <a:spLocks noGrp="1"/>
          </p:cNvSpPr>
          <p:nvPr>
            <p:ph type="body" idx="10"/>
          </p:nvPr>
        </p:nvSpPr>
        <p:spPr>
          <a:xfrm>
            <a:off x="10887710" y="7546975"/>
            <a:ext cx="4445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BRICK </a:t>
            </a:r>
            <a:r>
              <a:t/>
            </a:r>
            <a:br/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SIDEWALK </a:t>
            </a:r>
          </a:p>
        </p:txBody>
      </p:sp>
      <p:sp>
        <p:nvSpPr>
          <p:cNvPr id="393" name="Text Placeholder 392"/>
          <p:cNvSpPr>
            <a:spLocks noGrp="1"/>
          </p:cNvSpPr>
          <p:nvPr>
            <p:ph type="body" idx="10"/>
          </p:nvPr>
        </p:nvSpPr>
        <p:spPr>
          <a:xfrm>
            <a:off x="8044180" y="6568440"/>
            <a:ext cx="504825" cy="3321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140"/>
              </a:spcAft>
            </a:pPr>
            <a:r>
              <a:rPr lang="en-US" sz="800" i="1" spc="-30">
                <a:solidFill>
                  <a:srgbClr val="000000"/>
                </a:solidFill>
                <a:latin typeface="Times New Roman" panose="02020603050405020304" pitchFamily="1"/>
              </a:rPr>
              <a:t>23'-11" 18'-11" 14'-10" 11'-11" </a:t>
            </a:r>
          </a:p>
        </p:txBody>
      </p:sp>
      <p:sp>
        <p:nvSpPr>
          <p:cNvPr id="394" name="Text Placeholder 393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395" name="Text Placeholder 394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396" name="Text Placeholder 395"/>
          <p:cNvSpPr>
            <a:spLocks noGrp="1"/>
          </p:cNvSpPr>
          <p:nvPr>
            <p:ph type="body" idx="10"/>
          </p:nvPr>
        </p:nvSpPr>
        <p:spPr>
          <a:xfrm>
            <a:off x="8803005" y="664146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70"/>
              </a:spcAft>
            </a:pPr>
            <a:r>
              <a:rPr lang="en-US" sz="800" i="1" spc="-165">
                <a:solidFill>
                  <a:srgbClr val="000000"/>
                </a:solidFill>
                <a:latin typeface="Times New Roman" panose="02020603050405020304" pitchFamily="1"/>
              </a:rPr>
              <a:t>6'-8" </a:t>
            </a:r>
          </a:p>
        </p:txBody>
      </p:sp>
      <p:sp>
        <p:nvSpPr>
          <p:cNvPr id="397" name="Text Placeholder 396"/>
          <p:cNvSpPr>
            <a:spLocks noGrp="1"/>
          </p:cNvSpPr>
          <p:nvPr>
            <p:ph type="body" idx="10"/>
          </p:nvPr>
        </p:nvSpPr>
        <p:spPr>
          <a:xfrm>
            <a:off x="8678545" y="6638290"/>
            <a:ext cx="117475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50">
                <a:solidFill>
                  <a:srgbClr val="000000"/>
                </a:solidFill>
                <a:latin typeface="Times New Roman" panose="02020603050405020304" pitchFamily="1"/>
              </a:rPr>
              <a:t>8'-4" </a:t>
            </a:r>
          </a:p>
        </p:txBody>
      </p:sp>
      <p:sp>
        <p:nvSpPr>
          <p:cNvPr id="398" name="Text Placeholder 397"/>
          <p:cNvSpPr>
            <a:spLocks noGrp="1"/>
          </p:cNvSpPr>
          <p:nvPr>
            <p:ph type="body" idx="10"/>
          </p:nvPr>
        </p:nvSpPr>
        <p:spPr>
          <a:xfrm>
            <a:off x="8553450" y="6614160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11'-3" </a:t>
            </a:r>
          </a:p>
        </p:txBody>
      </p:sp>
      <p:sp>
        <p:nvSpPr>
          <p:cNvPr id="399" name="Text Placeholder 398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400" name="Text Placeholder 399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1016825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1014984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NORTHEAST TOWARDS DARTMOUTH ST </a:t>
            </a:r>
          </a:p>
          <a:p>
            <a:pPr marL="722376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35">
                <a:solidFill>
                  <a:srgbClr val="000000"/>
                </a:solidFill>
                <a:latin typeface="Tahoma" panose="02020603050405020304" pitchFamily="2"/>
              </a:rPr>
              <a:t>LOOKING NORTHEAST TOWARDS DARTMOUTH ST </a:t>
            </a:r>
          </a:p>
        </p:txBody>
      </p:sp>
      <p:sp>
        <p:nvSpPr>
          <p:cNvPr id="401" name="Text Placeholder 400"/>
          <p:cNvSpPr>
            <a:spLocks noGrp="1"/>
          </p:cNvSpPr>
          <p:nvPr>
            <p:ph type="body" idx="10"/>
          </p:nvPr>
        </p:nvSpPr>
        <p:spPr>
          <a:xfrm>
            <a:off x="3980815" y="5032375"/>
            <a:ext cx="709930" cy="1492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0955" rIns="0" bIns="0" anchor="t"/>
          <a:lstStyle/>
          <a:p>
            <a:pPr marL="91440" marR="0" indent="0" algn="l">
              <a:lnSpc>
                <a:spcPts val="700"/>
              </a:lnSpc>
              <a:spcAft>
                <a:spcPts val="170"/>
              </a:spcAft>
            </a:pPr>
            <a:r>
              <a:rPr lang="en-US" sz="600" spc="-35">
                <a:solidFill>
                  <a:srgbClr val="FAFAFA"/>
                </a:solidFill>
                <a:latin typeface="Tahoma" panose="02020603050405020304" pitchFamily="2"/>
              </a:rPr>
              <a:t>DARTMOUTH </a:t>
            </a:r>
            <a:r>
              <a:rPr lang="en-US" sz="400" spc="-35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402" name="Text Placeholder 401"/>
          <p:cNvSpPr>
            <a:spLocks noGrp="1"/>
          </p:cNvSpPr>
          <p:nvPr>
            <p:ph type="body" idx="10"/>
          </p:nvPr>
        </p:nvSpPr>
        <p:spPr>
          <a:xfrm>
            <a:off x="4675505" y="5346065"/>
            <a:ext cx="12617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11'-3" </a:t>
            </a:r>
          </a:p>
        </p:txBody>
      </p:sp>
      <p:sp>
        <p:nvSpPr>
          <p:cNvPr id="403" name="Text Placeholder 402"/>
          <p:cNvSpPr>
            <a:spLocks noGrp="1"/>
          </p:cNvSpPr>
          <p:nvPr>
            <p:ph type="body" idx="10"/>
          </p:nvPr>
        </p:nvSpPr>
        <p:spPr>
          <a:xfrm>
            <a:off x="4675505" y="5577840"/>
            <a:ext cx="128333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8'-4" </a:t>
            </a:r>
          </a:p>
        </p:txBody>
      </p:sp>
      <p:sp>
        <p:nvSpPr>
          <p:cNvPr id="404" name="Text Placeholder 403"/>
          <p:cNvSpPr>
            <a:spLocks noGrp="1"/>
          </p:cNvSpPr>
          <p:nvPr>
            <p:ph type="body" idx="10"/>
          </p:nvPr>
        </p:nvSpPr>
        <p:spPr>
          <a:xfrm>
            <a:off x="4675505" y="6010910"/>
            <a:ext cx="128333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6'-8" </a:t>
            </a:r>
          </a:p>
        </p:txBody>
      </p:sp>
      <p:sp>
        <p:nvSpPr>
          <p:cNvPr id="405" name="Text Placeholder 404"/>
          <p:cNvSpPr>
            <a:spLocks noGrp="1"/>
          </p:cNvSpPr>
          <p:nvPr>
            <p:ph type="body" idx="10"/>
          </p:nvPr>
        </p:nvSpPr>
        <p:spPr>
          <a:xfrm>
            <a:off x="4913630" y="7546975"/>
            <a:ext cx="4445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BRICK </a:t>
            </a:r>
            <a:r>
              <a:t/>
            </a:r>
            <a:br/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SIDEWALK </a:t>
            </a:r>
          </a:p>
        </p:txBody>
      </p:sp>
      <p:sp>
        <p:nvSpPr>
          <p:cNvPr id="406" name="Text Placeholder 405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407" name="Text Placeholder 406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408" name="Text Placeholder 407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409" name="Text Placeholder 408"/>
          <p:cNvSpPr>
            <a:spLocks noGrp="1"/>
          </p:cNvSpPr>
          <p:nvPr>
            <p:ph type="body" idx="10"/>
          </p:nvPr>
        </p:nvSpPr>
        <p:spPr>
          <a:xfrm>
            <a:off x="10661650" y="4517390"/>
            <a:ext cx="490855" cy="78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410" name="Text Placeholder 409"/>
          <p:cNvSpPr>
            <a:spLocks noGrp="1"/>
          </p:cNvSpPr>
          <p:nvPr>
            <p:ph type="body" idx="10"/>
          </p:nvPr>
        </p:nvSpPr>
        <p:spPr>
          <a:xfrm>
            <a:off x="10661650" y="4632960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411" name="Text Placeholder 410"/>
          <p:cNvSpPr>
            <a:spLocks noGrp="1"/>
          </p:cNvSpPr>
          <p:nvPr>
            <p:ph type="body" idx="10"/>
          </p:nvPr>
        </p:nvSpPr>
        <p:spPr>
          <a:xfrm>
            <a:off x="10664825" y="4834255"/>
            <a:ext cx="131699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11'-11" </a:t>
            </a:r>
          </a:p>
        </p:txBody>
      </p:sp>
      <p:sp>
        <p:nvSpPr>
          <p:cNvPr id="412" name="Text Placeholder 411"/>
          <p:cNvSpPr>
            <a:spLocks noGrp="1"/>
          </p:cNvSpPr>
          <p:nvPr>
            <p:ph type="body" idx="10"/>
          </p:nvPr>
        </p:nvSpPr>
        <p:spPr>
          <a:xfrm>
            <a:off x="10000615" y="5032375"/>
            <a:ext cx="709930" cy="1492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065" rIns="0" bIns="0" anchor="t"/>
          <a:lstStyle/>
          <a:p>
            <a:pPr marL="91440" marR="0" indent="0" algn="l">
              <a:lnSpc>
                <a:spcPts val="700"/>
              </a:lnSpc>
              <a:spcAft>
                <a:spcPts val="170"/>
              </a:spcAft>
            </a:pPr>
            <a:r>
              <a:rPr lang="en-US" sz="600" spc="-35">
                <a:solidFill>
                  <a:srgbClr val="FAFAFA"/>
                </a:solidFill>
                <a:latin typeface="Tahoma" panose="02020603050405020304" pitchFamily="2"/>
              </a:rPr>
              <a:t>DARTMOUTH </a:t>
            </a:r>
            <a:r>
              <a:rPr lang="en-US" sz="400" spc="-35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413" name="Text Placeholder 412"/>
          <p:cNvSpPr>
            <a:spLocks noGrp="1"/>
          </p:cNvSpPr>
          <p:nvPr>
            <p:ph type="body" idx="10"/>
          </p:nvPr>
        </p:nvSpPr>
        <p:spPr>
          <a:xfrm>
            <a:off x="3067050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16'-8" </a:t>
            </a:r>
          </a:p>
        </p:txBody>
      </p:sp>
      <p:sp>
        <p:nvSpPr>
          <p:cNvPr id="414" name="Text Placeholder 413"/>
          <p:cNvSpPr>
            <a:spLocks noGrp="1"/>
          </p:cNvSpPr>
          <p:nvPr>
            <p:ph type="body" idx="10"/>
          </p:nvPr>
        </p:nvSpPr>
        <p:spPr>
          <a:xfrm>
            <a:off x="319214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11'-11" </a:t>
            </a:r>
          </a:p>
        </p:txBody>
      </p:sp>
      <p:sp>
        <p:nvSpPr>
          <p:cNvPr id="415" name="Text Placeholder 414"/>
          <p:cNvSpPr>
            <a:spLocks noGrp="1"/>
          </p:cNvSpPr>
          <p:nvPr>
            <p:ph type="body" idx="10"/>
          </p:nvPr>
        </p:nvSpPr>
        <p:spPr>
          <a:xfrm>
            <a:off x="331660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7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11'-3" </a:t>
            </a:r>
          </a:p>
        </p:txBody>
      </p:sp>
      <p:sp>
        <p:nvSpPr>
          <p:cNvPr id="416" name="Text Placeholder 415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417" name="Text Placeholder 416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cxnSp>
        <p:nvCxnSpPr>
          <p:cNvPr id="418" name="Straight Connector 417"/>
          <p:cNvCxnSpPr/>
          <p:nvPr/>
        </p:nvCxnSpPr>
        <p:spPr>
          <a:xfrm>
            <a:off x="3980815" y="5181600"/>
            <a:ext cx="709930" cy="0"/>
          </a:xfrm>
          <a:prstGeom prst="line">
            <a:avLst/>
          </a:prstGeom>
          <a:ln w="8890" cmpd="sng">
            <a:solidFill>
              <a:srgbClr val="000000"/>
            </a:solidFill>
          </a:ln>
        </p:spPr>
      </p:cxnSp>
      <p:cxnSp>
        <p:nvCxnSpPr>
          <p:cNvPr id="419" name="Straight Connector 418"/>
          <p:cNvCxnSpPr/>
          <p:nvPr/>
        </p:nvCxnSpPr>
        <p:spPr>
          <a:xfrm>
            <a:off x="10000615" y="5032375"/>
            <a:ext cx="709930" cy="0"/>
          </a:xfrm>
          <a:prstGeom prst="line">
            <a:avLst/>
          </a:prstGeom>
          <a:ln w="8890" cmpd="sng">
            <a:solidFill>
              <a:srgbClr val="000000"/>
            </a:solidFill>
          </a:ln>
        </p:spPr>
      </p:cxnSp>
      <p:cxnSp>
        <p:nvCxnSpPr>
          <p:cNvPr id="420" name="Straight Connector 419"/>
          <p:cNvCxnSpPr/>
          <p:nvPr/>
        </p:nvCxnSpPr>
        <p:spPr>
          <a:xfrm>
            <a:off x="10000615" y="5181600"/>
            <a:ext cx="709930" cy="0"/>
          </a:xfrm>
          <a:prstGeom prst="line">
            <a:avLst/>
          </a:prstGeom>
          <a:ln w="8890" cmpd="sng">
            <a:solidFill>
              <a:srgbClr val="000000"/>
            </a:solidFill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425" name="Text Placeholder 424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70709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426" name="Text Placeholder 425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70709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70709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427" name="Text Placeholder 426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70709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428" name="Text Placeholder 427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70709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429" name="Text Placeholder 428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430" name="Text Placeholder 429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431" name="Text Placeholder 430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70709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432" name="Text Placeholder 431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70709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433" name="Text Placeholder 432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70709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434" name="Text Placeholder 433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70709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435" name="Text Placeholder 434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70709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436" name="Text Placeholder 435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70709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437" name="Text Placeholder 436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70709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438" name="Text Placeholder 437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70709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439" name="Text Placeholder 438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70709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440" name="Text Placeholder 439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70709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441" name="Text Placeholder 440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AUTOCAD\NE-MA-BSTC8C01-003.dwg </a:t>
            </a:r>
          </a:p>
        </p:txBody>
      </p:sp>
      <p:sp>
        <p:nvSpPr>
          <p:cNvPr id="442" name="Text Placeholder 441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70709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443" name="Text Placeholder 442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70709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444" name="Text Placeholder 443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70709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445" name="Text Placeholder 444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70709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446" name="Text Placeholder 445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70709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70709"/>
                </a:solidFill>
                <a:latin typeface="Tahoma" panose="02020603050405020304" pitchFamily="2"/>
              </a:rPr>
              <a:t>NE-MA-BSTC8C01-003 </a:t>
            </a:r>
          </a:p>
        </p:txBody>
      </p:sp>
      <p:sp>
        <p:nvSpPr>
          <p:cNvPr id="447" name="Text Placeholder 446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70709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448" name="Text Placeholder 447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544801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2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460" name="Text Placeholder 459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461" name="Text Placeholder 460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462" name="Text Placeholder 461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463" name="Text Placeholder 462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464" name="Text Placeholder 463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465" name="Text Placeholder 464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466" name="Text Placeholder 465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467" name="Text Placeholder 466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468" name="Text Placeholder 467"/>
          <p:cNvSpPr>
            <a:spLocks noGrp="1"/>
          </p:cNvSpPr>
          <p:nvPr>
            <p:ph type="body" idx="10"/>
          </p:nvPr>
        </p:nvSpPr>
        <p:spPr>
          <a:xfrm>
            <a:off x="1390015" y="3066415"/>
            <a:ext cx="11201400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NE-MA-BSTC8C01-004 </a:t>
            </a:r>
          </a:p>
        </p:txBody>
      </p:sp>
      <p:sp>
        <p:nvSpPr>
          <p:cNvPr id="469" name="Text Placeholder 468"/>
          <p:cNvSpPr>
            <a:spLocks noGrp="1"/>
          </p:cNvSpPr>
          <p:nvPr>
            <p:ph type="body" idx="10"/>
          </p:nvPr>
        </p:nvSpPr>
        <p:spPr>
          <a:xfrm>
            <a:off x="4739640" y="3429000"/>
            <a:ext cx="438912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85">
                <a:solidFill>
                  <a:srgbClr val="000000"/>
                </a:solidFill>
                <a:latin typeface="Tahoma" panose="02020603050405020304" pitchFamily="2"/>
              </a:rPr>
              <a:t>COMMONWEALTH AVE AT EXETER ST </a:t>
            </a:r>
          </a:p>
        </p:txBody>
      </p:sp>
      <p:sp>
        <p:nvSpPr>
          <p:cNvPr id="470" name="Text Placeholder 469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471" name="Text Placeholder 470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472" name="Text Placeholder 471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473" name="Text Placeholder 472"/>
          <p:cNvSpPr>
            <a:spLocks noGrp="1"/>
          </p:cNvSpPr>
          <p:nvPr>
            <p:ph type="body" idx="10"/>
          </p:nvPr>
        </p:nvSpPr>
        <p:spPr>
          <a:xfrm>
            <a:off x="11103610" y="6031865"/>
            <a:ext cx="101219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474" name="Text Placeholder 47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475" name="Text Placeholder 474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476" name="Text Placeholder 475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477" name="Text Placeholder 476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478" name="Text Placeholder 477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479" name="Text Placeholder 478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480" name="Text Placeholder 479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481" name="Text Placeholder 48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482" name="Text Placeholder 481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483" name="Text Placeholder 48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484" name="Text Placeholder 483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485" name="Text Placeholder 484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486" name="Text Placeholder 485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487" name="Text Placeholder 486"/>
          <p:cNvSpPr>
            <a:spLocks noGrp="1"/>
          </p:cNvSpPr>
          <p:nvPr>
            <p:ph type="body" idx="10"/>
          </p:nvPr>
        </p:nvSpPr>
        <p:spPr>
          <a:xfrm>
            <a:off x="601091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-5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488" name="Text Placeholder 487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489" name="Text Placeholder 488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1000" spc="-50">
                <a:solidFill>
                  <a:srgbClr val="000000"/>
                </a:solidFill>
                <a:latin typeface="Comic Sans MS" panose="02020603050405020304" pitchFamily="2"/>
              </a:rPr>
              <a:t>LATITUDE: 42.351045° LONGITUDE:-71.080171° </a:t>
            </a:r>
          </a:p>
          <a:p>
            <a:pPr marL="0" marR="0" indent="0" algn="ctr">
              <a:lnSpc>
                <a:spcPts val="1200"/>
              </a:lnSpc>
              <a:spcBef>
                <a:spcPts val="155"/>
              </a:spcBef>
              <a:spcAft>
                <a:spcPts val="0"/>
              </a:spcAft>
            </a:pPr>
            <a:r>
              <a:rPr lang="en-US" sz="1000" spc="-20">
                <a:solidFill>
                  <a:srgbClr val="000000"/>
                </a:solidFill>
                <a:latin typeface="Comic Sans MS" panose="02020603050405020304" pitchFamily="2"/>
              </a:rPr>
              <a:t>42° 21' 3.766" N, 71° 4' 48.612"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490" name="Text Placeholder 489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AUTOCAD\NE-MA-BSTC8C01-004.dwg </a:t>
            </a:r>
          </a:p>
        </p:txBody>
      </p:sp>
      <p:sp>
        <p:nvSpPr>
          <p:cNvPr id="491" name="Text Placeholder 490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492" name="Text Placeholder 491"/>
          <p:cNvSpPr>
            <a:spLocks noGrp="1"/>
          </p:cNvSpPr>
          <p:nvPr>
            <p:ph type="body" idx="10"/>
          </p:nvPr>
        </p:nvSpPr>
        <p:spPr>
          <a:xfrm>
            <a:off x="9613265" y="9116695"/>
            <a:ext cx="119824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9' AMSL </a:t>
            </a:r>
          </a:p>
        </p:txBody>
      </p:sp>
      <p:sp>
        <p:nvSpPr>
          <p:cNvPr id="493" name="Text Placeholder 492"/>
          <p:cNvSpPr>
            <a:spLocks noGrp="1"/>
          </p:cNvSpPr>
          <p:nvPr>
            <p:ph type="body" idx="10"/>
          </p:nvPr>
        </p:nvSpPr>
        <p:spPr>
          <a:xfrm>
            <a:off x="5948045" y="9183370"/>
            <a:ext cx="31115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5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494" name="Text Placeholder 493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495" name="Text Placeholder 494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496" name="Text Placeholder 495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497" name="Text Placeholder 496"/>
          <p:cNvSpPr>
            <a:spLocks noGrp="1"/>
          </p:cNvSpPr>
          <p:nvPr>
            <p:ph type="body" idx="10"/>
          </p:nvPr>
        </p:nvSpPr>
        <p:spPr>
          <a:xfrm>
            <a:off x="5948045" y="9488170"/>
            <a:ext cx="42418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498" name="Text Placeholder 497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499" name="Text Placeholder 498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NE-MA-BSTC8C01-004 </a:t>
            </a:r>
          </a:p>
        </p:txBody>
      </p:sp>
      <p:sp>
        <p:nvSpPr>
          <p:cNvPr id="500" name="Text Placeholder 499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501" name="Text Placeholder 500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31775"/>
            <a:ext cx="15202535" cy="9601200"/>
          </a:xfrm>
          <a:prstGeom prst="rect">
            <a:avLst/>
          </a:prstGeom>
        </p:spPr>
      </p:pic>
      <p:sp>
        <p:nvSpPr>
          <p:cNvPr id="506" name="Text Placeholder 505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AUTOCAD\NE-MA-BSTC8C01-004.dwg </a:t>
            </a:r>
          </a:p>
        </p:txBody>
      </p:sp>
      <p:sp>
        <p:nvSpPr>
          <p:cNvPr id="507" name="Text Placeholder 506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508" name="Text Placeholder 507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509" name="Text Placeholder 508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510" name="Text Placeholder 509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511" name="Text Placeholder 510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512" name="Text Placeholder 511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513" name="Text Placeholder 512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514" name="Text Placeholder 513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515" name="Text Placeholder 514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516" name="Text Placeholder 515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NE-MA-BSTC8C01-004 </a:t>
            </a:r>
          </a:p>
        </p:txBody>
      </p:sp>
      <p:sp>
        <p:nvSpPr>
          <p:cNvPr id="517" name="Text Placeholder 516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518" name="Text Placeholder 517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519" name="Text Placeholder 518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520" name="Text Placeholder 519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521" name="Text Placeholder 520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522" name="Text Placeholder 521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523" name="Text Placeholder 522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524" name="Text Placeholder 523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525" name="Text Placeholder 524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526" name="Text Placeholder 525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524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1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527" name="Text Placeholder 526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NE-MA-BSTC8C01-004 </a:t>
            </a:r>
          </a:p>
        </p:txBody>
      </p:sp>
      <p:sp>
        <p:nvSpPr>
          <p:cNvPr id="528" name="Text Placeholder 527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529" name="Text Placeholder 528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530" name="Text Placeholder 529"/>
          <p:cNvSpPr>
            <a:spLocks noGrp="1"/>
          </p:cNvSpPr>
          <p:nvPr>
            <p:ph type="body" idx="10"/>
          </p:nvPr>
        </p:nvSpPr>
        <p:spPr>
          <a:xfrm>
            <a:off x="4666615" y="4849495"/>
            <a:ext cx="126174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12'-2" </a:t>
            </a:r>
          </a:p>
        </p:txBody>
      </p:sp>
      <p:sp>
        <p:nvSpPr>
          <p:cNvPr id="531" name="Text Placeholder 530"/>
          <p:cNvSpPr>
            <a:spLocks noGrp="1"/>
          </p:cNvSpPr>
          <p:nvPr>
            <p:ph type="body" idx="10"/>
          </p:nvPr>
        </p:nvSpPr>
        <p:spPr>
          <a:xfrm>
            <a:off x="3986530" y="5175250"/>
            <a:ext cx="917575" cy="1771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005" rIns="0" bIns="0" anchor="t"/>
          <a:lstStyle/>
          <a:p>
            <a:pPr marL="0" marR="0" indent="0" algn="ctr">
              <a:lnSpc>
                <a:spcPts val="700"/>
              </a:lnSpc>
              <a:spcAft>
                <a:spcPts val="335"/>
              </a:spcAft>
            </a:pPr>
            <a:r>
              <a:rPr lang="en-US" sz="600" spc="65">
                <a:solidFill>
                  <a:srgbClr val="FAFAFA"/>
                </a:solidFill>
                <a:latin typeface="Tahoma" panose="02020603050405020304" pitchFamily="2"/>
              </a:rPr>
              <a:t>EXETER </a:t>
            </a:r>
            <a:r>
              <a:rPr lang="en-US" sz="400" spc="65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532" name="Text Placeholder 531"/>
          <p:cNvSpPr>
            <a:spLocks noGrp="1"/>
          </p:cNvSpPr>
          <p:nvPr>
            <p:ph type="body" idx="10"/>
          </p:nvPr>
        </p:nvSpPr>
        <p:spPr>
          <a:xfrm>
            <a:off x="4666615" y="5605145"/>
            <a:ext cx="12617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10'-6" </a:t>
            </a:r>
          </a:p>
        </p:txBody>
      </p:sp>
      <p:sp>
        <p:nvSpPr>
          <p:cNvPr id="533" name="Text Placeholder 532"/>
          <p:cNvSpPr>
            <a:spLocks noGrp="1"/>
          </p:cNvSpPr>
          <p:nvPr>
            <p:ph type="body" idx="10"/>
          </p:nvPr>
        </p:nvSpPr>
        <p:spPr>
          <a:xfrm>
            <a:off x="4675505" y="5867400"/>
            <a:ext cx="13379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PARKING SIGN 8'-11" </a:t>
            </a:r>
          </a:p>
        </p:txBody>
      </p:sp>
      <p:sp>
        <p:nvSpPr>
          <p:cNvPr id="534" name="Text Placeholder 533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9921240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982980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EXETER ST </a:t>
            </a:r>
          </a:p>
          <a:p>
            <a:pPr marL="0" marR="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SOUTHWEST TOWARDS EXETER ST </a:t>
            </a:r>
          </a:p>
        </p:txBody>
      </p:sp>
      <p:sp>
        <p:nvSpPr>
          <p:cNvPr id="535" name="Text Placeholder 534"/>
          <p:cNvSpPr>
            <a:spLocks noGrp="1"/>
          </p:cNvSpPr>
          <p:nvPr>
            <p:ph type="body" idx="10"/>
          </p:nvPr>
        </p:nvSpPr>
        <p:spPr>
          <a:xfrm>
            <a:off x="268922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17'-2" </a:t>
            </a:r>
          </a:p>
        </p:txBody>
      </p:sp>
      <p:sp>
        <p:nvSpPr>
          <p:cNvPr id="536" name="Text Placeholder 535"/>
          <p:cNvSpPr>
            <a:spLocks noGrp="1"/>
          </p:cNvSpPr>
          <p:nvPr>
            <p:ph type="body" idx="10"/>
          </p:nvPr>
        </p:nvSpPr>
        <p:spPr>
          <a:xfrm>
            <a:off x="2813685" y="6464935"/>
            <a:ext cx="367665" cy="2647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12'-2"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10'-6"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140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8'-11" </a:t>
            </a:r>
          </a:p>
        </p:txBody>
      </p:sp>
      <p:sp>
        <p:nvSpPr>
          <p:cNvPr id="537" name="Text Placeholder 536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538" name="Text Placeholder 537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539" name="Text Placeholder 538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540" name="Text Placeholder 539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541" name="Text Placeholder 540"/>
          <p:cNvSpPr>
            <a:spLocks noGrp="1"/>
          </p:cNvSpPr>
          <p:nvPr>
            <p:ph type="body" idx="10"/>
          </p:nvPr>
        </p:nvSpPr>
        <p:spPr>
          <a:xfrm>
            <a:off x="10640695" y="4849495"/>
            <a:ext cx="126174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12'-2" </a:t>
            </a:r>
          </a:p>
        </p:txBody>
      </p:sp>
      <p:sp>
        <p:nvSpPr>
          <p:cNvPr id="542" name="Text Placeholder 541"/>
          <p:cNvSpPr>
            <a:spLocks noGrp="1"/>
          </p:cNvSpPr>
          <p:nvPr>
            <p:ph type="body" idx="10"/>
          </p:nvPr>
        </p:nvSpPr>
        <p:spPr>
          <a:xfrm>
            <a:off x="10003790" y="5175250"/>
            <a:ext cx="920115" cy="149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115" rIns="0" bIns="0" anchor="t"/>
          <a:lstStyle/>
          <a:p>
            <a:pPr marL="0" marR="0" indent="0" algn="ctr">
              <a:lnSpc>
                <a:spcPts val="700"/>
              </a:lnSpc>
              <a:spcAft>
                <a:spcPts val="115"/>
              </a:spcAft>
            </a:pPr>
            <a:r>
              <a:rPr lang="en-US" sz="600" spc="70">
                <a:solidFill>
                  <a:srgbClr val="FAFAFA"/>
                </a:solidFill>
                <a:latin typeface="Tahoma" panose="02020603050405020304" pitchFamily="2"/>
              </a:rPr>
              <a:t>EXETER </a:t>
            </a:r>
            <a:r>
              <a:rPr lang="en-US" sz="400" spc="70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543" name="Text Placeholder 542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544" name="Text Placeholder 543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545" name="Text Placeholder 544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546" name="Text Placeholder 545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547" name="Text Placeholder 546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548" name="Text Placeholder 547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549" name="Text Placeholder 548"/>
          <p:cNvSpPr>
            <a:spLocks noGrp="1"/>
          </p:cNvSpPr>
          <p:nvPr>
            <p:ph type="body" idx="10"/>
          </p:nvPr>
        </p:nvSpPr>
        <p:spPr>
          <a:xfrm>
            <a:off x="8759825" y="7540625"/>
            <a:ext cx="457200" cy="1892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550" name="Text Placeholder 549"/>
          <p:cNvSpPr>
            <a:spLocks noGrp="1"/>
          </p:cNvSpPr>
          <p:nvPr>
            <p:ph type="body" idx="10"/>
          </p:nvPr>
        </p:nvSpPr>
        <p:spPr>
          <a:xfrm>
            <a:off x="10686415" y="5416550"/>
            <a:ext cx="126174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10'-6" </a:t>
            </a:r>
          </a:p>
        </p:txBody>
      </p:sp>
      <p:sp>
        <p:nvSpPr>
          <p:cNvPr id="551" name="Text Placeholder 550"/>
          <p:cNvSpPr>
            <a:spLocks noGrp="1"/>
          </p:cNvSpPr>
          <p:nvPr>
            <p:ph type="body" idx="10"/>
          </p:nvPr>
        </p:nvSpPr>
        <p:spPr>
          <a:xfrm>
            <a:off x="10683240" y="5593080"/>
            <a:ext cx="49085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552" name="Text Placeholder 551"/>
          <p:cNvSpPr>
            <a:spLocks noGrp="1"/>
          </p:cNvSpPr>
          <p:nvPr>
            <p:ph type="body" idx="10"/>
          </p:nvPr>
        </p:nvSpPr>
        <p:spPr>
          <a:xfrm>
            <a:off x="10683240" y="5708650"/>
            <a:ext cx="130175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553" name="Text Placeholder 552"/>
          <p:cNvSpPr>
            <a:spLocks noGrp="1"/>
          </p:cNvSpPr>
          <p:nvPr>
            <p:ph type="body" idx="10"/>
          </p:nvPr>
        </p:nvSpPr>
        <p:spPr>
          <a:xfrm>
            <a:off x="10649585" y="5867400"/>
            <a:ext cx="13379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PARKING SIGN 8'-11" </a:t>
            </a:r>
          </a:p>
        </p:txBody>
      </p:sp>
      <p:sp>
        <p:nvSpPr>
          <p:cNvPr id="554" name="Text Placeholder 553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555" name="Text Placeholder 554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556" name="Text Placeholder 555"/>
          <p:cNvSpPr>
            <a:spLocks noGrp="1"/>
          </p:cNvSpPr>
          <p:nvPr>
            <p:ph type="body" idx="10"/>
          </p:nvPr>
        </p:nvSpPr>
        <p:spPr>
          <a:xfrm>
            <a:off x="7901305" y="6568440"/>
            <a:ext cx="117475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05">
                <a:solidFill>
                  <a:srgbClr val="000000"/>
                </a:solidFill>
                <a:latin typeface="Times New Roman" panose="02020603050405020304" pitchFamily="1"/>
              </a:rPr>
              <a:t>23'-11" </a:t>
            </a:r>
          </a:p>
        </p:txBody>
      </p:sp>
      <p:sp>
        <p:nvSpPr>
          <p:cNvPr id="557" name="Text Placeholder 556"/>
          <p:cNvSpPr>
            <a:spLocks noGrp="1"/>
          </p:cNvSpPr>
          <p:nvPr>
            <p:ph type="body" idx="10"/>
          </p:nvPr>
        </p:nvSpPr>
        <p:spPr>
          <a:xfrm>
            <a:off x="8260715" y="6620510"/>
            <a:ext cx="367665" cy="2647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12'-2"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10'-6"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165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8'-11" </a:t>
            </a:r>
          </a:p>
        </p:txBody>
      </p:sp>
      <p:sp>
        <p:nvSpPr>
          <p:cNvPr id="558" name="Text Placeholder 557"/>
          <p:cNvSpPr>
            <a:spLocks noGrp="1"/>
          </p:cNvSpPr>
          <p:nvPr>
            <p:ph type="body" idx="10"/>
          </p:nvPr>
        </p:nvSpPr>
        <p:spPr>
          <a:xfrm>
            <a:off x="8025765" y="6571615"/>
            <a:ext cx="234950" cy="3136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9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14'-10" </a:t>
            </a:r>
          </a:p>
        </p:txBody>
      </p:sp>
      <p:sp>
        <p:nvSpPr>
          <p:cNvPr id="559" name="Text Placeholder 558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560" name="Text Placeholder 559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561" name="Text Placeholder 560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cxnSp>
        <p:nvCxnSpPr>
          <p:cNvPr id="562" name="Straight Connector 561"/>
          <p:cNvCxnSpPr/>
          <p:nvPr/>
        </p:nvCxnSpPr>
        <p:spPr>
          <a:xfrm>
            <a:off x="3986530" y="5175250"/>
            <a:ext cx="0" cy="177165"/>
          </a:xfrm>
          <a:prstGeom prst="line">
            <a:avLst/>
          </a:prstGeom>
          <a:ln w="3175" cmpd="sng">
            <a:solidFill>
              <a:srgbClr val="000000"/>
            </a:solidFill>
          </a:ln>
        </p:spPr>
      </p:cxnSp>
      <p:cxnSp>
        <p:nvCxnSpPr>
          <p:cNvPr id="563" name="Straight Connector 562"/>
          <p:cNvCxnSpPr/>
          <p:nvPr/>
        </p:nvCxnSpPr>
        <p:spPr>
          <a:xfrm>
            <a:off x="10003790" y="5175250"/>
            <a:ext cx="920115" cy="0"/>
          </a:xfrm>
          <a:prstGeom prst="line">
            <a:avLst/>
          </a:prstGeom>
          <a:ln w="8890" cmpd="sng">
            <a:solidFill>
              <a:srgbClr val="000000"/>
            </a:solidFill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568" name="Text Placeholder 567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5090C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569" name="Text Placeholder 568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5090C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5090C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570" name="Text Placeholder 569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5090C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571" name="Text Placeholder 570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5090C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572" name="Text Placeholder 571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573" name="Text Placeholder 572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574" name="Text Placeholder 573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5090C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575" name="Text Placeholder 574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5090C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576" name="Text Placeholder 575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5090C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577" name="Text Placeholder 576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5090C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578" name="Text Placeholder 577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5090C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579" name="Text Placeholder 578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5090C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580" name="Text Placeholder 579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5090C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581" name="Text Placeholder 580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5090C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582" name="Text Placeholder 581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5090C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583" name="Text Placeholder 582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5090C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584" name="Text Placeholder 583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AUTOCAD\NE-MA-BSTC8C01-004.dwg </a:t>
            </a:r>
          </a:p>
        </p:txBody>
      </p:sp>
      <p:sp>
        <p:nvSpPr>
          <p:cNvPr id="585" name="Text Placeholder 584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5090C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586" name="Text Placeholder 585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5090C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587" name="Text Placeholder 586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5090C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588" name="Text Placeholder 587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5090C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589" name="Text Placeholder 588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5090C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5090C"/>
                </a:solidFill>
                <a:latin typeface="Tahoma" panose="02020603050405020304" pitchFamily="2"/>
              </a:rPr>
              <a:t>NE-MA-BSTC8C01-004 </a:t>
            </a:r>
          </a:p>
        </p:txBody>
      </p:sp>
      <p:sp>
        <p:nvSpPr>
          <p:cNvPr id="590" name="Text Placeholder 589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5090C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591" name="Text Placeholder 590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544800" cy="100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28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603" name="Text Placeholder 602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604" name="Text Placeholder 603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605" name="Text Placeholder 604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606" name="Text Placeholder 605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607" name="Text Placeholder 606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608" name="Text Placeholder 607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609" name="Text Placeholder 608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610" name="Text Placeholder 609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611" name="Text Placeholder 610"/>
          <p:cNvSpPr>
            <a:spLocks noGrp="1"/>
          </p:cNvSpPr>
          <p:nvPr>
            <p:ph type="body" idx="10"/>
          </p:nvPr>
        </p:nvSpPr>
        <p:spPr>
          <a:xfrm>
            <a:off x="1395730" y="3066415"/>
            <a:ext cx="11186160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NE-MA-BSTC8C01-005 </a:t>
            </a:r>
          </a:p>
        </p:txBody>
      </p:sp>
      <p:sp>
        <p:nvSpPr>
          <p:cNvPr id="612" name="Text Placeholder 611"/>
          <p:cNvSpPr>
            <a:spLocks noGrp="1"/>
          </p:cNvSpPr>
          <p:nvPr>
            <p:ph type="body" idx="10"/>
          </p:nvPr>
        </p:nvSpPr>
        <p:spPr>
          <a:xfrm>
            <a:off x="4590415" y="3429000"/>
            <a:ext cx="4690745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75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80">
                <a:solidFill>
                  <a:srgbClr val="000000"/>
                </a:solidFill>
                <a:latin typeface="Tahoma" panose="02020603050405020304" pitchFamily="2"/>
              </a:rPr>
              <a:t>COMMONWEALTH AVE AT FAIRFIELD ST </a:t>
            </a:r>
          </a:p>
        </p:txBody>
      </p:sp>
      <p:sp>
        <p:nvSpPr>
          <p:cNvPr id="613" name="Text Placeholder 612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614" name="Text Placeholder 613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615" name="Text Placeholder 614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616" name="Text Placeholder 615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617" name="Text Placeholder 616"/>
          <p:cNvSpPr>
            <a:spLocks noGrp="1"/>
          </p:cNvSpPr>
          <p:nvPr>
            <p:ph type="body" idx="10"/>
          </p:nvPr>
        </p:nvSpPr>
        <p:spPr>
          <a:xfrm>
            <a:off x="10588625" y="6501130"/>
            <a:ext cx="100901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618" name="Text Placeholder 617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619" name="Text Placeholder 618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620" name="Text Placeholder 619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621" name="Text Placeholder 620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622" name="Text Placeholder 621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623" name="Text Placeholder 622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624" name="Text Placeholder 623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625" name="Text Placeholder 624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626" name="Text Placeholder 625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627" name="Text Placeholder 626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628" name="Text Placeholder 627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629" name="Text Placeholder 628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630" name="Text Placeholder 629"/>
          <p:cNvSpPr>
            <a:spLocks noGrp="1"/>
          </p:cNvSpPr>
          <p:nvPr>
            <p:ph type="body" idx="10"/>
          </p:nvPr>
        </p:nvSpPr>
        <p:spPr>
          <a:xfrm>
            <a:off x="588264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-5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631" name="Text Placeholder 630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632" name="Text Placeholder 631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spc="-30">
                <a:solidFill>
                  <a:srgbClr val="000000"/>
                </a:solidFill>
                <a:latin typeface="Comic Sans MS" panose="02020603050405020304" pitchFamily="2"/>
              </a:rPr>
              <a:t>LATITUDE: 42.350946° LONGITUDE:-71.082731° </a:t>
            </a:r>
          </a:p>
          <a:p>
            <a:pPr marL="0" marR="0" indent="0" algn="ctr">
              <a:lnSpc>
                <a:spcPts val="1200"/>
              </a:lnSpc>
              <a:spcBef>
                <a:spcPts val="17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Comic Sans MS" panose="02020603050405020304" pitchFamily="2"/>
              </a:rPr>
              <a:t>42° 21' 3.47" N, 71° 4' 57.83"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633" name="Text Placeholder 632"/>
          <p:cNvSpPr>
            <a:spLocks noGrp="1"/>
          </p:cNvSpPr>
          <p:nvPr>
            <p:ph type="body" idx="10"/>
          </p:nvPr>
        </p:nvSpPr>
        <p:spPr>
          <a:xfrm>
            <a:off x="104140" y="5779135"/>
            <a:ext cx="97155" cy="3480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AUTOCAD\NE-MA-BSTC8C01-005.DWG </a:t>
            </a:r>
          </a:p>
        </p:txBody>
      </p:sp>
      <p:sp>
        <p:nvSpPr>
          <p:cNvPr id="634" name="Text Placeholder 633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635" name="Text Placeholder 634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11' AMSL </a:t>
            </a:r>
          </a:p>
        </p:txBody>
      </p:sp>
      <p:sp>
        <p:nvSpPr>
          <p:cNvPr id="636" name="Text Placeholder 635"/>
          <p:cNvSpPr>
            <a:spLocks noGrp="1"/>
          </p:cNvSpPr>
          <p:nvPr>
            <p:ph type="body" idx="10"/>
          </p:nvPr>
        </p:nvSpPr>
        <p:spPr>
          <a:xfrm>
            <a:off x="5822950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637" name="Text Placeholder 636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638" name="Text Placeholder 637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639" name="Text Placeholder 638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640" name="Text Placeholder 639"/>
          <p:cNvSpPr>
            <a:spLocks noGrp="1"/>
          </p:cNvSpPr>
          <p:nvPr>
            <p:ph type="body" idx="10"/>
          </p:nvPr>
        </p:nvSpPr>
        <p:spPr>
          <a:xfrm>
            <a:off x="5822950" y="9488170"/>
            <a:ext cx="42100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0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641" name="Text Placeholder 640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642" name="Text Placeholder 641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NE-MA-BSTC8C01-005 </a:t>
            </a:r>
          </a:p>
        </p:txBody>
      </p:sp>
      <p:sp>
        <p:nvSpPr>
          <p:cNvPr id="643" name="Text Placeholder 642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644" name="Text Placeholder 643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31775"/>
            <a:ext cx="15202535" cy="9601200"/>
          </a:xfrm>
          <a:prstGeom prst="rect">
            <a:avLst/>
          </a:prstGeom>
        </p:spPr>
      </p:pic>
      <p:sp>
        <p:nvSpPr>
          <p:cNvPr id="649" name="Text Placeholder 648"/>
          <p:cNvSpPr>
            <a:spLocks noGrp="1"/>
          </p:cNvSpPr>
          <p:nvPr>
            <p:ph type="body" idx="10"/>
          </p:nvPr>
        </p:nvSpPr>
        <p:spPr>
          <a:xfrm>
            <a:off x="104140" y="5779135"/>
            <a:ext cx="97155" cy="3480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AUTOCAD\NE-MA-BSTC8C01-005.DWG </a:t>
            </a:r>
          </a:p>
        </p:txBody>
      </p:sp>
      <p:sp>
        <p:nvSpPr>
          <p:cNvPr id="650" name="Text Placeholder 649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651" name="Text Placeholder 650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652" name="Text Placeholder 651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653" name="Text Placeholder 652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654" name="Text Placeholder 653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655" name="Text Placeholder 654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656" name="Text Placeholder 655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657" name="Text Placeholder 656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658" name="Text Placeholder 657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659" name="Text Placeholder 658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NE-MA-BSTC8C01-005 </a:t>
            </a:r>
          </a:p>
        </p:txBody>
      </p:sp>
      <p:sp>
        <p:nvSpPr>
          <p:cNvPr id="660" name="Text Placeholder 659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661" name="Text Placeholder 660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662" name="Text Placeholder 661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663" name="Text Placeholder 662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664" name="Text Placeholder 663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665" name="Text Placeholder 66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42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666" name="Text Placeholder 665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505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667" name="Text Placeholder 666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20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668" name="Text Placeholder 667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669" name="Text Placeholder 668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3083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670" name="Text Placeholder 669"/>
          <p:cNvSpPr>
            <a:spLocks noGrp="1"/>
          </p:cNvSpPr>
          <p:nvPr>
            <p:ph type="body" idx="10"/>
          </p:nvPr>
        </p:nvSpPr>
        <p:spPr>
          <a:xfrm>
            <a:off x="3285490" y="399415"/>
            <a:ext cx="7245350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-25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NE-MA-BSTC8C01-005 </a:t>
            </a:r>
          </a:p>
        </p:txBody>
      </p:sp>
      <p:sp>
        <p:nvSpPr>
          <p:cNvPr id="671" name="Text Placeholder 670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-10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672" name="Text Placeholder 671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999426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22860" indent="0" algn="l">
              <a:lnSpc>
                <a:spcPts val="1100"/>
              </a:lnSpc>
              <a:spcAft>
                <a:spcPts val="0"/>
              </a:spcAft>
              <a:tabLst>
                <a:tab pos="1001268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FAIRFIELD ST </a:t>
            </a:r>
          </a:p>
          <a:p>
            <a:pPr marL="0" marR="2286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2286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SOUTHWEST TOWARDS FAIRFIELD ST </a:t>
            </a:r>
          </a:p>
        </p:txBody>
      </p:sp>
      <p:sp>
        <p:nvSpPr>
          <p:cNvPr id="673" name="Text Placeholder 672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674" name="Text Placeholder 673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675" name="Text Placeholder 674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676" name="Text Placeholder 675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677" name="Text Placeholder 676"/>
          <p:cNvSpPr>
            <a:spLocks noGrp="1"/>
          </p:cNvSpPr>
          <p:nvPr>
            <p:ph type="body" idx="10"/>
          </p:nvPr>
        </p:nvSpPr>
        <p:spPr>
          <a:xfrm>
            <a:off x="10664825" y="4748530"/>
            <a:ext cx="131699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11'-11" </a:t>
            </a:r>
          </a:p>
        </p:txBody>
      </p:sp>
      <p:sp>
        <p:nvSpPr>
          <p:cNvPr id="678" name="Text Placeholder 677"/>
          <p:cNvSpPr>
            <a:spLocks noGrp="1"/>
          </p:cNvSpPr>
          <p:nvPr>
            <p:ph type="body" idx="10"/>
          </p:nvPr>
        </p:nvSpPr>
        <p:spPr>
          <a:xfrm>
            <a:off x="10102215" y="5129530"/>
            <a:ext cx="457835" cy="520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00" spc="45">
                <a:solidFill>
                  <a:srgbClr val="000000"/>
                </a:solidFill>
                <a:latin typeface="Tahoma" panose="02020603050405020304" pitchFamily="2"/>
              </a:rPr>
              <a:t>FAIRFIELD </a:t>
            </a:r>
            <a:r>
              <a:rPr lang="en-US" sz="350" spc="45">
                <a:solidFill>
                  <a:srgbClr val="000000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679" name="Text Placeholder 678"/>
          <p:cNvSpPr>
            <a:spLocks noGrp="1"/>
          </p:cNvSpPr>
          <p:nvPr>
            <p:ph type="body" idx="10"/>
          </p:nvPr>
        </p:nvSpPr>
        <p:spPr>
          <a:xfrm>
            <a:off x="10664825" y="5303520"/>
            <a:ext cx="126174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11'-1" </a:t>
            </a:r>
          </a:p>
        </p:txBody>
      </p:sp>
      <p:sp>
        <p:nvSpPr>
          <p:cNvPr id="680" name="Text Placeholder 679"/>
          <p:cNvSpPr>
            <a:spLocks noGrp="1"/>
          </p:cNvSpPr>
          <p:nvPr>
            <p:ph type="body" idx="10"/>
          </p:nvPr>
        </p:nvSpPr>
        <p:spPr>
          <a:xfrm>
            <a:off x="10661650" y="5431790"/>
            <a:ext cx="49085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681" name="Text Placeholder 680"/>
          <p:cNvSpPr>
            <a:spLocks noGrp="1"/>
          </p:cNvSpPr>
          <p:nvPr>
            <p:ph type="body" idx="10"/>
          </p:nvPr>
        </p:nvSpPr>
        <p:spPr>
          <a:xfrm>
            <a:off x="10661650" y="5547360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682" name="Text Placeholder 681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683" name="Text Placeholder 682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684" name="Text Placeholder 683"/>
          <p:cNvSpPr>
            <a:spLocks noGrp="1"/>
          </p:cNvSpPr>
          <p:nvPr>
            <p:ph type="body" idx="10"/>
          </p:nvPr>
        </p:nvSpPr>
        <p:spPr>
          <a:xfrm>
            <a:off x="8232775" y="6568440"/>
            <a:ext cx="365125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24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00" b="1" i="1" spc="-75">
                <a:solidFill>
                  <a:srgbClr val="000000"/>
                </a:solidFill>
                <a:latin typeface="Times New Roman" panose="02020603050405020304" pitchFamily="1"/>
              </a:rPr>
              <a:t>23'-11"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19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14'-10" </a:t>
            </a:r>
          </a:p>
        </p:txBody>
      </p:sp>
      <p:sp>
        <p:nvSpPr>
          <p:cNvPr id="685" name="Text Placeholder 684"/>
          <p:cNvSpPr>
            <a:spLocks noGrp="1"/>
          </p:cNvSpPr>
          <p:nvPr>
            <p:ph type="body" idx="10"/>
          </p:nvPr>
        </p:nvSpPr>
        <p:spPr>
          <a:xfrm>
            <a:off x="8602345" y="6574790"/>
            <a:ext cx="117475" cy="3136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11'-11" </a:t>
            </a:r>
          </a:p>
        </p:txBody>
      </p:sp>
      <p:sp>
        <p:nvSpPr>
          <p:cNvPr id="686" name="Text Placeholder 685"/>
          <p:cNvSpPr>
            <a:spLocks noGrp="1"/>
          </p:cNvSpPr>
          <p:nvPr>
            <p:ph type="body" idx="10"/>
          </p:nvPr>
        </p:nvSpPr>
        <p:spPr>
          <a:xfrm>
            <a:off x="8729980" y="6605270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11'-1" </a:t>
            </a:r>
          </a:p>
        </p:txBody>
      </p:sp>
      <p:sp>
        <p:nvSpPr>
          <p:cNvPr id="687" name="Text Placeholder 686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688" name="Text Placeholder 687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689" name="Text Placeholder 688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690" name="Text Placeholder 689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691" name="Text Placeholder 690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692" name="Text Placeholder 691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693" name="Text Placeholder 692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694" name="Text Placeholder 693"/>
          <p:cNvSpPr>
            <a:spLocks noGrp="1"/>
          </p:cNvSpPr>
          <p:nvPr>
            <p:ph type="body" idx="10"/>
          </p:nvPr>
        </p:nvSpPr>
        <p:spPr>
          <a:xfrm>
            <a:off x="4666615" y="4858385"/>
            <a:ext cx="131635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11'-11" </a:t>
            </a:r>
          </a:p>
        </p:txBody>
      </p:sp>
      <p:sp>
        <p:nvSpPr>
          <p:cNvPr id="695" name="Text Placeholder 694"/>
          <p:cNvSpPr>
            <a:spLocks noGrp="1"/>
          </p:cNvSpPr>
          <p:nvPr>
            <p:ph type="body" idx="10"/>
          </p:nvPr>
        </p:nvSpPr>
        <p:spPr>
          <a:xfrm>
            <a:off x="4666615" y="5416550"/>
            <a:ext cx="126174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STREET SIGN 11'-1" </a:t>
            </a:r>
          </a:p>
        </p:txBody>
      </p:sp>
      <p:sp>
        <p:nvSpPr>
          <p:cNvPr id="696" name="Text Placeholder 695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697" name="Text Placeholder 696"/>
          <p:cNvSpPr>
            <a:spLocks noGrp="1"/>
          </p:cNvSpPr>
          <p:nvPr>
            <p:ph type="body" idx="10"/>
          </p:nvPr>
        </p:nvSpPr>
        <p:spPr>
          <a:xfrm>
            <a:off x="266763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16'-10" </a:t>
            </a:r>
          </a:p>
        </p:txBody>
      </p:sp>
      <p:sp>
        <p:nvSpPr>
          <p:cNvPr id="698" name="Text Placeholder 697"/>
          <p:cNvSpPr>
            <a:spLocks noGrp="1"/>
          </p:cNvSpPr>
          <p:nvPr>
            <p:ph type="body" idx="10"/>
          </p:nvPr>
        </p:nvSpPr>
        <p:spPr>
          <a:xfrm>
            <a:off x="284416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11'-11" </a:t>
            </a:r>
          </a:p>
        </p:txBody>
      </p:sp>
      <p:sp>
        <p:nvSpPr>
          <p:cNvPr id="699" name="Text Placeholder 698"/>
          <p:cNvSpPr>
            <a:spLocks noGrp="1"/>
          </p:cNvSpPr>
          <p:nvPr>
            <p:ph type="body" idx="10"/>
          </p:nvPr>
        </p:nvSpPr>
        <p:spPr>
          <a:xfrm>
            <a:off x="302450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11'-1" </a:t>
            </a:r>
          </a:p>
        </p:txBody>
      </p:sp>
      <p:sp>
        <p:nvSpPr>
          <p:cNvPr id="700" name="Text Placeholder 699"/>
          <p:cNvSpPr>
            <a:spLocks noGrp="1"/>
          </p:cNvSpPr>
          <p:nvPr>
            <p:ph type="body" idx="10"/>
          </p:nvPr>
        </p:nvSpPr>
        <p:spPr>
          <a:xfrm>
            <a:off x="3983990" y="5081270"/>
            <a:ext cx="655320" cy="1397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305" rIns="0" bIns="0" anchor="t"/>
          <a:lstStyle/>
          <a:p>
            <a:pPr marL="91440" marR="0" indent="0" algn="l">
              <a:lnSpc>
                <a:spcPts val="500"/>
              </a:lnSpc>
              <a:spcAft>
                <a:spcPts val="205"/>
              </a:spcAft>
            </a:pPr>
            <a:r>
              <a:rPr lang="en-US" sz="400" spc="65">
                <a:solidFill>
                  <a:srgbClr val="FAFAFA"/>
                </a:solidFill>
                <a:latin typeface="Tahoma" panose="02020603050405020304" pitchFamily="2"/>
              </a:rPr>
              <a:t>FAIRFIELD </a:t>
            </a:r>
            <a:r>
              <a:rPr lang="en-US" sz="350" spc="65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701" name="Text Placeholder 700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702" name="Text Placeholder 701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cxnSp>
        <p:nvCxnSpPr>
          <p:cNvPr id="703" name="Straight Connector 702"/>
          <p:cNvCxnSpPr/>
          <p:nvPr/>
        </p:nvCxnSpPr>
        <p:spPr>
          <a:xfrm>
            <a:off x="3983990" y="5081270"/>
            <a:ext cx="655320" cy="0"/>
          </a:xfrm>
          <a:prstGeom prst="line">
            <a:avLst/>
          </a:prstGeom>
          <a:ln w="8890" cmpd="sng">
            <a:solidFill>
              <a:srgbClr val="000000"/>
            </a:solidFill>
          </a:ln>
        </p:spPr>
      </p:cxnSp>
      <p:cxnSp>
        <p:nvCxnSpPr>
          <p:cNvPr id="704" name="Straight Connector 703"/>
          <p:cNvCxnSpPr/>
          <p:nvPr/>
        </p:nvCxnSpPr>
        <p:spPr>
          <a:xfrm>
            <a:off x="3983990" y="5220970"/>
            <a:ext cx="655320" cy="0"/>
          </a:xfrm>
          <a:prstGeom prst="line">
            <a:avLst/>
          </a:prstGeom>
          <a:ln w="6350" cmpd="sng">
            <a:solidFill>
              <a:srgbClr val="000000"/>
            </a:solidFill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709" name="Text Placeholder 708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80708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710" name="Text Placeholder 709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80708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80708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711" name="Text Placeholder 710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80708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712" name="Text Placeholder 711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80708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713" name="Text Placeholder 712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714" name="Text Placeholder 713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715" name="Text Placeholder 71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80708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716" name="Text Placeholder 715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80708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717" name="Text Placeholder 716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80708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718" name="Text Placeholder 717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80708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719" name="Text Placeholder 71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80708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720" name="Text Placeholder 719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80708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721" name="Text Placeholder 720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80708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722" name="Text Placeholder 721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80708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723" name="Text Placeholder 722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80708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724" name="Text Placeholder 723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80708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725" name="Text Placeholder 724"/>
          <p:cNvSpPr>
            <a:spLocks noGrp="1"/>
          </p:cNvSpPr>
          <p:nvPr>
            <p:ph type="body" idx="10"/>
          </p:nvPr>
        </p:nvSpPr>
        <p:spPr>
          <a:xfrm>
            <a:off x="104140" y="5779135"/>
            <a:ext cx="97155" cy="34804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AUTOCAD\NE-MA-BSTC8C01-005.DWG </a:t>
            </a:r>
          </a:p>
        </p:txBody>
      </p:sp>
      <p:sp>
        <p:nvSpPr>
          <p:cNvPr id="726" name="Text Placeholder 725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80708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727" name="Text Placeholder 726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80708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728" name="Text Placeholder 727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80708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729" name="Text Placeholder 728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80708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730" name="Text Placeholder 729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80708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80708"/>
                </a:solidFill>
                <a:latin typeface="Tahoma" panose="02020603050405020304" pitchFamily="2"/>
              </a:rPr>
              <a:t>NE-MA-BSTC8C01-005 </a:t>
            </a:r>
          </a:p>
        </p:txBody>
      </p:sp>
      <p:sp>
        <p:nvSpPr>
          <p:cNvPr id="731" name="Text Placeholder 730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80708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732" name="Text Placeholder 731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31775"/>
            <a:ext cx="15202535" cy="9601200"/>
          </a:xfrm>
          <a:prstGeom prst="rect">
            <a:avLst/>
          </a:prstGeom>
        </p:spPr>
      </p:pic>
      <p:sp>
        <p:nvSpPr>
          <p:cNvPr id="52" name="Text Placeholder 51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AUTOCAD\NE-MA-BSTC8C01-001.dwg 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54" name="Text Placeholder 53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56" name="Text Placeholder 55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58" name="Text Placeholder 57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59" name="Text Placeholder 58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60" name="Text Placeholder 59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61" name="Text Placeholder 60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62" name="Text Placeholder 61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NE-MA-BSTC8C01-001 </a:t>
            </a:r>
          </a:p>
        </p:txBody>
      </p:sp>
      <p:sp>
        <p:nvSpPr>
          <p:cNvPr id="63" name="Text Placeholder 62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64" name="Text Placeholder 63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65" name="Text Placeholder 64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66" name="Text Placeholder 65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67" name="Text Placeholder 66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68" name="Text Placeholder 67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42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69" name="Text Placeholder 68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505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70" name="Text Placeholder 69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20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72" name="Text Placeholder 71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524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1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73" name="Text Placeholder 72"/>
          <p:cNvSpPr>
            <a:spLocks noGrp="1"/>
          </p:cNvSpPr>
          <p:nvPr>
            <p:ph type="body" idx="10"/>
          </p:nvPr>
        </p:nvSpPr>
        <p:spPr>
          <a:xfrm>
            <a:off x="3303905" y="399415"/>
            <a:ext cx="7208520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NE-MA-BSTC8C01-001 </a:t>
            </a:r>
          </a:p>
        </p:txBody>
      </p:sp>
      <p:sp>
        <p:nvSpPr>
          <p:cNvPr id="74" name="Text Placeholder 73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75" name="Text Placeholder 74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77" name="Text Placeholder 76"/>
          <p:cNvSpPr>
            <a:spLocks noGrp="1"/>
          </p:cNvSpPr>
          <p:nvPr>
            <p:ph type="body" idx="10"/>
          </p:nvPr>
        </p:nvSpPr>
        <p:spPr>
          <a:xfrm>
            <a:off x="10661650" y="4937760"/>
            <a:ext cx="4908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idx="10"/>
          </p:nvPr>
        </p:nvSpPr>
        <p:spPr>
          <a:xfrm>
            <a:off x="10661650" y="5053330"/>
            <a:ext cx="130175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79" name="Text Placeholder 78"/>
          <p:cNvSpPr>
            <a:spLocks noGrp="1"/>
          </p:cNvSpPr>
          <p:nvPr>
            <p:ph type="body" idx="10"/>
          </p:nvPr>
        </p:nvSpPr>
        <p:spPr>
          <a:xfrm>
            <a:off x="10664825" y="5193665"/>
            <a:ext cx="131699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11'-10" </a:t>
            </a:r>
          </a:p>
        </p:txBody>
      </p:sp>
      <p:sp>
        <p:nvSpPr>
          <p:cNvPr id="80" name="Text Placeholder 79"/>
          <p:cNvSpPr>
            <a:spLocks noGrp="1"/>
          </p:cNvSpPr>
          <p:nvPr>
            <p:ph type="body" idx="10"/>
          </p:nvPr>
        </p:nvSpPr>
        <p:spPr>
          <a:xfrm>
            <a:off x="10674350" y="5367655"/>
            <a:ext cx="131953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10'-11" </a:t>
            </a:r>
          </a:p>
        </p:txBody>
      </p:sp>
      <p:sp>
        <p:nvSpPr>
          <p:cNvPr id="81" name="Text Placeholder 80"/>
          <p:cNvSpPr>
            <a:spLocks noGrp="1"/>
          </p:cNvSpPr>
          <p:nvPr>
            <p:ph type="body" idx="10"/>
          </p:nvPr>
        </p:nvSpPr>
        <p:spPr>
          <a:xfrm>
            <a:off x="10674350" y="5544185"/>
            <a:ext cx="137160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ONE WAY SIGN 9'-10" </a:t>
            </a:r>
          </a:p>
        </p:txBody>
      </p:sp>
      <p:sp>
        <p:nvSpPr>
          <p:cNvPr id="82" name="Text Placeholder 81"/>
          <p:cNvSpPr>
            <a:spLocks noGrp="1"/>
          </p:cNvSpPr>
          <p:nvPr>
            <p:ph type="body" idx="10"/>
          </p:nvPr>
        </p:nvSpPr>
        <p:spPr>
          <a:xfrm>
            <a:off x="10661650" y="5696585"/>
            <a:ext cx="152146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83" name="Text Placeholder 82"/>
          <p:cNvSpPr>
            <a:spLocks noGrp="1"/>
          </p:cNvSpPr>
          <p:nvPr>
            <p:ph type="body" idx="10"/>
          </p:nvPr>
        </p:nvSpPr>
        <p:spPr>
          <a:xfrm>
            <a:off x="10661650" y="5815330"/>
            <a:ext cx="1734820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84" name="Text Placeholder 83"/>
          <p:cNvSpPr>
            <a:spLocks noGrp="1"/>
          </p:cNvSpPr>
          <p:nvPr>
            <p:ph type="body" idx="10"/>
          </p:nvPr>
        </p:nvSpPr>
        <p:spPr>
          <a:xfrm>
            <a:off x="10674350" y="5974080"/>
            <a:ext cx="173736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STREET CLEANING SIGN 7'-10" </a:t>
            </a:r>
          </a:p>
        </p:txBody>
      </p:sp>
      <p:sp>
        <p:nvSpPr>
          <p:cNvPr id="85" name="Text Placeholder 84"/>
          <p:cNvSpPr>
            <a:spLocks noGrp="1"/>
          </p:cNvSpPr>
          <p:nvPr>
            <p:ph type="body" idx="10"/>
          </p:nvPr>
        </p:nvSpPr>
        <p:spPr>
          <a:xfrm>
            <a:off x="10674350" y="6123305"/>
            <a:ext cx="155448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DO NOT ENTER SIGN 7'-8" </a:t>
            </a:r>
          </a:p>
        </p:txBody>
      </p:sp>
      <p:sp>
        <p:nvSpPr>
          <p:cNvPr id="86" name="Text Placeholder 85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9982200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22860" indent="0" algn="l">
              <a:lnSpc>
                <a:spcPts val="1100"/>
              </a:lnSpc>
              <a:spcAft>
                <a:spcPts val="0"/>
              </a:spcAft>
              <a:tabLst>
                <a:tab pos="996696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BERKELEY ST </a:t>
            </a:r>
          </a:p>
          <a:p>
            <a:pPr marL="0" marR="2286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2286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SOUTHWEST TOWARDS BERKELEY ST </a:t>
            </a:r>
          </a:p>
        </p:txBody>
      </p:sp>
      <p:sp>
        <p:nvSpPr>
          <p:cNvPr id="87" name="Text Placeholder 86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88" name="Text Placeholder 87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89" name="Text Placeholder 88"/>
          <p:cNvSpPr>
            <a:spLocks noGrp="1"/>
          </p:cNvSpPr>
          <p:nvPr>
            <p:ph type="body" idx="10"/>
          </p:nvPr>
        </p:nvSpPr>
        <p:spPr>
          <a:xfrm>
            <a:off x="9171305" y="5129530"/>
            <a:ext cx="655320" cy="128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875" rIns="0" bIns="0" anchor="t"/>
          <a:lstStyle/>
          <a:p>
            <a:pPr marL="137160" marR="0" indent="0" algn="l">
              <a:lnSpc>
                <a:spcPts val="500"/>
              </a:lnSpc>
              <a:spcAft>
                <a:spcPts val="270"/>
              </a:spcAft>
            </a:pPr>
            <a:r>
              <a:rPr lang="en-US" sz="400" spc="55">
                <a:solidFill>
                  <a:srgbClr val="FAFAFA"/>
                </a:solidFill>
                <a:latin typeface="Tahoma" panose="02020603050405020304" pitchFamily="2"/>
              </a:rPr>
              <a:t>BERKELEY ST </a:t>
            </a:r>
          </a:p>
        </p:txBody>
      </p:sp>
      <p:sp>
        <p:nvSpPr>
          <p:cNvPr id="90" name="Text Placeholder 89"/>
          <p:cNvSpPr>
            <a:spLocks noGrp="1"/>
          </p:cNvSpPr>
          <p:nvPr>
            <p:ph type="body" idx="10"/>
          </p:nvPr>
        </p:nvSpPr>
        <p:spPr>
          <a:xfrm>
            <a:off x="10674350" y="6388735"/>
            <a:ext cx="128270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6'-3" </a:t>
            </a:r>
          </a:p>
        </p:txBody>
      </p:sp>
      <p:sp>
        <p:nvSpPr>
          <p:cNvPr id="91" name="Text Placeholder 90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92" name="Text Placeholder 91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93" name="Text Placeholder 92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94" name="Text Placeholder 93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95" name="Text Placeholder 94"/>
          <p:cNvSpPr>
            <a:spLocks noGrp="1"/>
          </p:cNvSpPr>
          <p:nvPr>
            <p:ph type="body" idx="10"/>
          </p:nvPr>
        </p:nvSpPr>
        <p:spPr>
          <a:xfrm>
            <a:off x="9056370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65">
                <a:solidFill>
                  <a:srgbClr val="000000"/>
                </a:solidFill>
                <a:latin typeface="Times New Roman" panose="02020603050405020304" pitchFamily="1"/>
              </a:rPr>
              <a:t>6'-3" </a:t>
            </a:r>
          </a:p>
        </p:txBody>
      </p:sp>
      <p:sp>
        <p:nvSpPr>
          <p:cNvPr id="96" name="Text Placeholder 95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97" name="Text Placeholder 96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98" name="Text Placeholder 97"/>
          <p:cNvSpPr>
            <a:spLocks noGrp="1"/>
          </p:cNvSpPr>
          <p:nvPr>
            <p:ph type="body" idx="10"/>
          </p:nvPr>
        </p:nvSpPr>
        <p:spPr>
          <a:xfrm>
            <a:off x="282003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16'-9" </a:t>
            </a:r>
          </a:p>
        </p:txBody>
      </p:sp>
      <p:sp>
        <p:nvSpPr>
          <p:cNvPr id="99" name="Text Placeholder 98"/>
          <p:cNvSpPr>
            <a:spLocks noGrp="1"/>
          </p:cNvSpPr>
          <p:nvPr>
            <p:ph type="body" idx="10"/>
          </p:nvPr>
        </p:nvSpPr>
        <p:spPr>
          <a:xfrm>
            <a:off x="294195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11'-10" </a:t>
            </a:r>
          </a:p>
        </p:txBody>
      </p:sp>
      <p:sp>
        <p:nvSpPr>
          <p:cNvPr id="100" name="Text Placeholder 99"/>
          <p:cNvSpPr>
            <a:spLocks noGrp="1"/>
          </p:cNvSpPr>
          <p:nvPr>
            <p:ph type="body" idx="10"/>
          </p:nvPr>
        </p:nvSpPr>
        <p:spPr>
          <a:xfrm>
            <a:off x="3067050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10'-11" </a:t>
            </a:r>
          </a:p>
        </p:txBody>
      </p:sp>
      <p:sp>
        <p:nvSpPr>
          <p:cNvPr id="101" name="Text Placeholder 100"/>
          <p:cNvSpPr>
            <a:spLocks noGrp="1"/>
          </p:cNvSpPr>
          <p:nvPr>
            <p:ph type="body" idx="10"/>
          </p:nvPr>
        </p:nvSpPr>
        <p:spPr>
          <a:xfrm>
            <a:off x="3192145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9'-10" </a:t>
            </a:r>
          </a:p>
        </p:txBody>
      </p:sp>
      <p:sp>
        <p:nvSpPr>
          <p:cNvPr id="102" name="Text Placeholder 101"/>
          <p:cNvSpPr>
            <a:spLocks noGrp="1"/>
          </p:cNvSpPr>
          <p:nvPr>
            <p:ph type="body" idx="10"/>
          </p:nvPr>
        </p:nvSpPr>
        <p:spPr>
          <a:xfrm>
            <a:off x="3316605" y="6468110"/>
            <a:ext cx="117475" cy="255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5"/>
              </a:spcAft>
            </a:pPr>
            <a:r>
              <a:rPr lang="en-US" sz="800" i="1" spc="-145">
                <a:solidFill>
                  <a:srgbClr val="000000"/>
                </a:solidFill>
                <a:latin typeface="Times New Roman" panose="02020603050405020304" pitchFamily="1"/>
              </a:rPr>
              <a:t>7'-10" </a:t>
            </a:r>
          </a:p>
        </p:txBody>
      </p:sp>
      <p:sp>
        <p:nvSpPr>
          <p:cNvPr id="103" name="Text Placeholder 102"/>
          <p:cNvSpPr>
            <a:spLocks noGrp="1"/>
          </p:cNvSpPr>
          <p:nvPr>
            <p:ph type="body" idx="10"/>
          </p:nvPr>
        </p:nvSpPr>
        <p:spPr>
          <a:xfrm>
            <a:off x="3296285" y="5160010"/>
            <a:ext cx="445770" cy="520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00" spc="40">
                <a:solidFill>
                  <a:srgbClr val="000000"/>
                </a:solidFill>
                <a:latin typeface="Tahoma" panose="02020603050405020304" pitchFamily="2"/>
              </a:rPr>
              <a:t>BERKELEY ST </a:t>
            </a:r>
          </a:p>
        </p:txBody>
      </p:sp>
      <p:sp>
        <p:nvSpPr>
          <p:cNvPr id="104" name="Text Placeholder 103"/>
          <p:cNvSpPr>
            <a:spLocks noGrp="1"/>
          </p:cNvSpPr>
          <p:nvPr>
            <p:ph type="body" idx="10"/>
          </p:nvPr>
        </p:nvSpPr>
        <p:spPr>
          <a:xfrm>
            <a:off x="3441700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75">
                <a:solidFill>
                  <a:srgbClr val="000000"/>
                </a:solidFill>
                <a:latin typeface="Times New Roman" panose="02020603050405020304" pitchFamily="1"/>
              </a:rPr>
              <a:t>7'-8" </a:t>
            </a:r>
          </a:p>
        </p:txBody>
      </p:sp>
      <p:sp>
        <p:nvSpPr>
          <p:cNvPr id="105" name="Text Placeholder 104"/>
          <p:cNvSpPr>
            <a:spLocks noGrp="1"/>
          </p:cNvSpPr>
          <p:nvPr>
            <p:ph type="body" idx="10"/>
          </p:nvPr>
        </p:nvSpPr>
        <p:spPr>
          <a:xfrm>
            <a:off x="3563620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65">
                <a:solidFill>
                  <a:srgbClr val="000000"/>
                </a:solidFill>
                <a:latin typeface="Times New Roman" panose="02020603050405020304" pitchFamily="1"/>
              </a:rPr>
              <a:t>6'-3" </a:t>
            </a:r>
          </a:p>
        </p:txBody>
      </p:sp>
      <p:sp>
        <p:nvSpPr>
          <p:cNvPr id="106" name="Text Placeholder 105"/>
          <p:cNvSpPr>
            <a:spLocks noGrp="1"/>
          </p:cNvSpPr>
          <p:nvPr>
            <p:ph type="body" idx="10"/>
          </p:nvPr>
        </p:nvSpPr>
        <p:spPr>
          <a:xfrm>
            <a:off x="3974465" y="5784850"/>
            <a:ext cx="243522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  <a:tabLst>
                <a:tab pos="2423160" algn="r"/>
              </a:tabLst>
            </a:pPr>
            <a:r>
              <a:rPr lang="en-US" sz="100" i="1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750" i="1" spc="0">
                <a:solidFill>
                  <a:srgbClr val="000000"/>
                </a:solidFill>
                <a:latin typeface="Tahoma" panose="02020603050405020304" pitchFamily="2"/>
              </a:rPr>
              <a:t> EXISTING STREET CLEANING SIGN 7'-10" </a:t>
            </a:r>
          </a:p>
        </p:txBody>
      </p:sp>
      <p:sp>
        <p:nvSpPr>
          <p:cNvPr id="107" name="Text Placeholder 106"/>
          <p:cNvSpPr>
            <a:spLocks noGrp="1"/>
          </p:cNvSpPr>
          <p:nvPr>
            <p:ph type="body" idx="10"/>
          </p:nvPr>
        </p:nvSpPr>
        <p:spPr>
          <a:xfrm>
            <a:off x="4666615" y="4879975"/>
            <a:ext cx="131635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11'-10" </a:t>
            </a:r>
          </a:p>
        </p:txBody>
      </p:sp>
      <p:sp>
        <p:nvSpPr>
          <p:cNvPr id="108" name="Text Placeholder 107"/>
          <p:cNvSpPr>
            <a:spLocks noGrp="1"/>
          </p:cNvSpPr>
          <p:nvPr>
            <p:ph type="body" idx="10"/>
          </p:nvPr>
        </p:nvSpPr>
        <p:spPr>
          <a:xfrm>
            <a:off x="4675505" y="5279390"/>
            <a:ext cx="131699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10'-11" </a:t>
            </a:r>
          </a:p>
        </p:txBody>
      </p:sp>
      <p:sp>
        <p:nvSpPr>
          <p:cNvPr id="109" name="Text Placeholder 108"/>
          <p:cNvSpPr>
            <a:spLocks noGrp="1"/>
          </p:cNvSpPr>
          <p:nvPr>
            <p:ph type="body" idx="10"/>
          </p:nvPr>
        </p:nvSpPr>
        <p:spPr>
          <a:xfrm>
            <a:off x="4675505" y="5635625"/>
            <a:ext cx="136842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ONE WAY SIGN 9'-10" </a:t>
            </a:r>
          </a:p>
        </p:txBody>
      </p:sp>
      <p:sp>
        <p:nvSpPr>
          <p:cNvPr id="110" name="Text Placeholder 109"/>
          <p:cNvSpPr>
            <a:spLocks noGrp="1"/>
          </p:cNvSpPr>
          <p:nvPr>
            <p:ph type="body" idx="10"/>
          </p:nvPr>
        </p:nvSpPr>
        <p:spPr>
          <a:xfrm>
            <a:off x="4675505" y="6123305"/>
            <a:ext cx="155130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DO NOT ENTER SIGN 7'-8" </a:t>
            </a:r>
          </a:p>
        </p:txBody>
      </p:sp>
      <p:sp>
        <p:nvSpPr>
          <p:cNvPr id="111" name="Text Placeholder 110"/>
          <p:cNvSpPr>
            <a:spLocks noGrp="1"/>
          </p:cNvSpPr>
          <p:nvPr>
            <p:ph type="body" idx="10"/>
          </p:nvPr>
        </p:nvSpPr>
        <p:spPr>
          <a:xfrm>
            <a:off x="4675505" y="6388735"/>
            <a:ext cx="128333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SIGN 6'-3" </a:t>
            </a:r>
          </a:p>
        </p:txBody>
      </p:sp>
      <p:sp>
        <p:nvSpPr>
          <p:cNvPr id="112" name="Text Placeholder 111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113" name="Text Placeholder 112"/>
          <p:cNvSpPr>
            <a:spLocks noGrp="1"/>
          </p:cNvSpPr>
          <p:nvPr>
            <p:ph type="body" idx="10"/>
          </p:nvPr>
        </p:nvSpPr>
        <p:spPr>
          <a:xfrm>
            <a:off x="843470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11'-10" </a:t>
            </a:r>
          </a:p>
        </p:txBody>
      </p:sp>
      <p:sp>
        <p:nvSpPr>
          <p:cNvPr id="114" name="Text Placeholder 113"/>
          <p:cNvSpPr>
            <a:spLocks noGrp="1"/>
          </p:cNvSpPr>
          <p:nvPr>
            <p:ph type="body" idx="10"/>
          </p:nvPr>
        </p:nvSpPr>
        <p:spPr>
          <a:xfrm>
            <a:off x="8053705" y="6437630"/>
            <a:ext cx="36385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23'-11"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40"/>
              </a:spcBef>
              <a:spcAft>
                <a:spcPts val="14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14'-10" </a:t>
            </a:r>
          </a:p>
        </p:txBody>
      </p:sp>
      <p:sp>
        <p:nvSpPr>
          <p:cNvPr id="115" name="Text Placeholder 114"/>
          <p:cNvSpPr>
            <a:spLocks noGrp="1"/>
          </p:cNvSpPr>
          <p:nvPr>
            <p:ph type="body" idx="10"/>
          </p:nvPr>
        </p:nvSpPr>
        <p:spPr>
          <a:xfrm>
            <a:off x="8559165" y="643763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5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10'-11" </a:t>
            </a:r>
          </a:p>
        </p:txBody>
      </p:sp>
      <p:sp>
        <p:nvSpPr>
          <p:cNvPr id="116" name="Text Placeholder 115"/>
          <p:cNvSpPr>
            <a:spLocks noGrp="1"/>
          </p:cNvSpPr>
          <p:nvPr>
            <p:ph type="body" idx="10"/>
          </p:nvPr>
        </p:nvSpPr>
        <p:spPr>
          <a:xfrm>
            <a:off x="8684260" y="646493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9'-10" </a:t>
            </a:r>
          </a:p>
        </p:txBody>
      </p:sp>
      <p:sp>
        <p:nvSpPr>
          <p:cNvPr id="117" name="Text Placeholder 116"/>
          <p:cNvSpPr>
            <a:spLocks noGrp="1"/>
          </p:cNvSpPr>
          <p:nvPr>
            <p:ph type="body" idx="10"/>
          </p:nvPr>
        </p:nvSpPr>
        <p:spPr>
          <a:xfrm>
            <a:off x="8931275" y="649541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75">
                <a:solidFill>
                  <a:srgbClr val="000000"/>
                </a:solidFill>
                <a:latin typeface="Times New Roman" panose="02020603050405020304" pitchFamily="1"/>
              </a:rPr>
              <a:t>7'-8" </a:t>
            </a:r>
          </a:p>
        </p:txBody>
      </p:sp>
      <p:sp>
        <p:nvSpPr>
          <p:cNvPr id="118" name="Text Placeholder 117"/>
          <p:cNvSpPr>
            <a:spLocks noGrp="1"/>
          </p:cNvSpPr>
          <p:nvPr>
            <p:ph type="body" idx="10"/>
          </p:nvPr>
        </p:nvSpPr>
        <p:spPr>
          <a:xfrm>
            <a:off x="8806180" y="6468110"/>
            <a:ext cx="117475" cy="255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i="1" spc="-145">
                <a:solidFill>
                  <a:srgbClr val="000000"/>
                </a:solidFill>
                <a:latin typeface="Times New Roman" panose="02020603050405020304" pitchFamily="1"/>
              </a:rPr>
              <a:t>7'-10" </a:t>
            </a:r>
          </a:p>
        </p:txBody>
      </p:sp>
      <p:sp>
        <p:nvSpPr>
          <p:cNvPr id="119" name="Text Placeholder 118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120" name="Text Placeholder 119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21" name="Text Placeholder 120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cxnSp>
        <p:nvCxnSpPr>
          <p:cNvPr id="122" name="Straight Connector 121"/>
          <p:cNvCxnSpPr/>
          <p:nvPr/>
        </p:nvCxnSpPr>
        <p:spPr>
          <a:xfrm>
            <a:off x="9171305" y="5129530"/>
            <a:ext cx="65532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</p:cxnSp>
      <p:cxnSp>
        <p:nvCxnSpPr>
          <p:cNvPr id="123" name="Straight Connector 122"/>
          <p:cNvCxnSpPr/>
          <p:nvPr/>
        </p:nvCxnSpPr>
        <p:spPr>
          <a:xfrm>
            <a:off x="9171305" y="5257800"/>
            <a:ext cx="65532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651480" cy="101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0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744" name="Text Placeholder 743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745" name="Text Placeholder 744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746" name="Text Placeholder 745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747" name="Text Placeholder 746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748" name="Text Placeholder 747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749" name="Text Placeholder 748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750" name="Text Placeholder 749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751" name="Text Placeholder 750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752" name="Text Placeholder 751"/>
          <p:cNvSpPr>
            <a:spLocks noGrp="1"/>
          </p:cNvSpPr>
          <p:nvPr>
            <p:ph type="body" idx="10"/>
          </p:nvPr>
        </p:nvSpPr>
        <p:spPr>
          <a:xfrm>
            <a:off x="1393190" y="3066415"/>
            <a:ext cx="11195050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NE-MA-BSTC8C01-006 </a:t>
            </a:r>
          </a:p>
        </p:txBody>
      </p:sp>
      <p:sp>
        <p:nvSpPr>
          <p:cNvPr id="753" name="Text Placeholder 752"/>
          <p:cNvSpPr>
            <a:spLocks noGrp="1"/>
          </p:cNvSpPr>
          <p:nvPr>
            <p:ph type="body" idx="10"/>
          </p:nvPr>
        </p:nvSpPr>
        <p:spPr>
          <a:xfrm>
            <a:off x="4404360" y="3429000"/>
            <a:ext cx="505968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75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95">
                <a:solidFill>
                  <a:srgbClr val="000000"/>
                </a:solidFill>
                <a:latin typeface="Tahoma" panose="02020603050405020304" pitchFamily="2"/>
              </a:rPr>
              <a:t>COMMONWEALTH AVE AT GLOUCESTER ST </a:t>
            </a:r>
          </a:p>
        </p:txBody>
      </p:sp>
      <p:sp>
        <p:nvSpPr>
          <p:cNvPr id="754" name="Text Placeholder 753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755" name="Text Placeholder 754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756" name="Text Placeholder 755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757" name="Text Placeholder 756"/>
          <p:cNvSpPr>
            <a:spLocks noGrp="1"/>
          </p:cNvSpPr>
          <p:nvPr>
            <p:ph type="body" idx="10"/>
          </p:nvPr>
        </p:nvSpPr>
        <p:spPr>
          <a:xfrm>
            <a:off x="10762615" y="5906770"/>
            <a:ext cx="100901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758" name="Text Placeholder 757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759" name="Text Placeholder 758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760" name="Text Placeholder 759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761" name="Text Placeholder 760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762" name="Text Placeholder 761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763" name="Text Placeholder 762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764" name="Text Placeholder 763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765" name="Text Placeholder 764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766" name="Text Placeholder 765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767" name="Text Placeholder 766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768" name="Text Placeholder 767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769" name="Text Placeholder 768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770" name="Text Placeholder 769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771" name="Text Placeholder 770"/>
          <p:cNvSpPr>
            <a:spLocks noGrp="1"/>
          </p:cNvSpPr>
          <p:nvPr>
            <p:ph type="body" idx="10"/>
          </p:nvPr>
        </p:nvSpPr>
        <p:spPr>
          <a:xfrm>
            <a:off x="5879465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772" name="Text Placeholder 771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773" name="Text Placeholder 772"/>
          <p:cNvSpPr>
            <a:spLocks noGrp="1"/>
          </p:cNvSpPr>
          <p:nvPr>
            <p:ph type="body" idx="10"/>
          </p:nvPr>
        </p:nvSpPr>
        <p:spPr>
          <a:xfrm>
            <a:off x="2191385" y="9122410"/>
            <a:ext cx="2783205" cy="441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Comic Sans MS" panose="02020603050405020304" pitchFamily="2"/>
              </a:rPr>
              <a:t>LATITUDE: 42.349910° LONGITUDE:-71.084414° </a:t>
            </a:r>
          </a:p>
          <a:p>
            <a:pPr marL="0" marR="0" indent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Comic Sans MS" panose="02020603050405020304" pitchFamily="2"/>
              </a:rPr>
              <a:t>42° 20' 59.676" N, 71° 5' 3.8904" W </a:t>
            </a:r>
            <a:r>
              <a:t/>
            </a:r>
            <a:br/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774" name="Text Placeholder 773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AUTOCAD\NE-MA-BSTC8C01-006.dwg </a:t>
            </a:r>
          </a:p>
        </p:txBody>
      </p:sp>
      <p:sp>
        <p:nvSpPr>
          <p:cNvPr id="775" name="Text Placeholder 774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776" name="Text Placeholder 775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10' AMSL </a:t>
            </a:r>
          </a:p>
        </p:txBody>
      </p:sp>
      <p:sp>
        <p:nvSpPr>
          <p:cNvPr id="777" name="Text Placeholder 776"/>
          <p:cNvSpPr>
            <a:spLocks noGrp="1"/>
          </p:cNvSpPr>
          <p:nvPr>
            <p:ph type="body" idx="10"/>
          </p:nvPr>
        </p:nvSpPr>
        <p:spPr>
          <a:xfrm>
            <a:off x="5819775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778" name="Text Placeholder 777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779" name="Text Placeholder 778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780" name="Text Placeholder 779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781" name="Text Placeholder 780"/>
          <p:cNvSpPr>
            <a:spLocks noGrp="1"/>
          </p:cNvSpPr>
          <p:nvPr>
            <p:ph type="body" idx="10"/>
          </p:nvPr>
        </p:nvSpPr>
        <p:spPr>
          <a:xfrm>
            <a:off x="5819775" y="9488170"/>
            <a:ext cx="42418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782" name="Text Placeholder 781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783" name="Text Placeholder 782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NE-MA-BSTC8C01-006 </a:t>
            </a:r>
          </a:p>
        </p:txBody>
      </p:sp>
      <p:sp>
        <p:nvSpPr>
          <p:cNvPr id="784" name="Text Placeholder 783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785" name="Text Placeholder 784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31775"/>
            <a:ext cx="15202535" cy="9601200"/>
          </a:xfrm>
          <a:prstGeom prst="rect">
            <a:avLst/>
          </a:prstGeom>
        </p:spPr>
      </p:pic>
      <p:sp>
        <p:nvSpPr>
          <p:cNvPr id="790" name="Text Placeholder 789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AUTOCAD\NE-MA-BSTC8C01-006.dwg </a:t>
            </a:r>
          </a:p>
        </p:txBody>
      </p:sp>
      <p:sp>
        <p:nvSpPr>
          <p:cNvPr id="791" name="Text Placeholder 790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792" name="Text Placeholder 791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793" name="Text Placeholder 79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794" name="Text Placeholder 793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795" name="Text Placeholder 794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796" name="Text Placeholder 795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797" name="Text Placeholder 796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798" name="Text Placeholder 797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799" name="Text Placeholder 798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800" name="Text Placeholder 799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NE-MA-BSTC8C01-006 </a:t>
            </a:r>
          </a:p>
        </p:txBody>
      </p:sp>
      <p:sp>
        <p:nvSpPr>
          <p:cNvPr id="801" name="Text Placeholder 800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802" name="Text Placeholder 801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803" name="Text Placeholder 802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804" name="Text Placeholder 80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805" name="Text Placeholder 804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806" name="Text Placeholder 805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807" name="Text Placeholder 806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808" name="Text Placeholder 807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809" name="Text Placeholder 80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810" name="Text Placeholder 809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3083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811" name="Text Placeholder 810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NE-MA-BSTC8C01-006 </a:t>
            </a:r>
          </a:p>
        </p:txBody>
      </p:sp>
      <p:sp>
        <p:nvSpPr>
          <p:cNvPr id="812" name="Text Placeholder 811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813" name="Text Placeholder 812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814" name="Text Placeholder 813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815" name="Text Placeholder 814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816" name="Text Placeholder 815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817" name="Text Placeholder 816"/>
          <p:cNvSpPr>
            <a:spLocks noGrp="1"/>
          </p:cNvSpPr>
          <p:nvPr>
            <p:ph type="body" idx="10"/>
          </p:nvPr>
        </p:nvSpPr>
        <p:spPr>
          <a:xfrm>
            <a:off x="10664825" y="4660265"/>
            <a:ext cx="131699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 11'-10" </a:t>
            </a:r>
          </a:p>
        </p:txBody>
      </p:sp>
      <p:sp>
        <p:nvSpPr>
          <p:cNvPr id="818" name="Text Placeholder 817"/>
          <p:cNvSpPr>
            <a:spLocks noGrp="1"/>
          </p:cNvSpPr>
          <p:nvPr>
            <p:ph type="body" idx="10"/>
          </p:nvPr>
        </p:nvSpPr>
        <p:spPr>
          <a:xfrm>
            <a:off x="9811385" y="4934585"/>
            <a:ext cx="1073150" cy="730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  <a:tabLst>
                <a:tab pos="1051560" algn="r"/>
              </a:tabLs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COMMONWEALTH </a:t>
            </a:r>
            <a:r>
              <a:rPr lang="en-US" sz="400" spc="0">
                <a:solidFill>
                  <a:srgbClr val="000000"/>
                </a:solidFill>
                <a:latin typeface="Tahoma" panose="02020603050405020304" pitchFamily="2"/>
              </a:rPr>
              <a:t>AVE </a:t>
            </a:r>
          </a:p>
        </p:txBody>
      </p:sp>
      <p:sp>
        <p:nvSpPr>
          <p:cNvPr id="819" name="Text Placeholder 818"/>
          <p:cNvSpPr>
            <a:spLocks noGrp="1"/>
          </p:cNvSpPr>
          <p:nvPr>
            <p:ph type="body" idx="10"/>
          </p:nvPr>
        </p:nvSpPr>
        <p:spPr>
          <a:xfrm>
            <a:off x="10661650" y="5132705"/>
            <a:ext cx="4908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820" name="Text Placeholder 819"/>
          <p:cNvSpPr>
            <a:spLocks noGrp="1"/>
          </p:cNvSpPr>
          <p:nvPr>
            <p:ph type="body" idx="10"/>
          </p:nvPr>
        </p:nvSpPr>
        <p:spPr>
          <a:xfrm>
            <a:off x="10661650" y="5248910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25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821" name="Text Placeholder 820"/>
          <p:cNvSpPr>
            <a:spLocks noGrp="1"/>
          </p:cNvSpPr>
          <p:nvPr>
            <p:ph type="body" idx="10"/>
          </p:nvPr>
        </p:nvSpPr>
        <p:spPr>
          <a:xfrm>
            <a:off x="10664825" y="5550535"/>
            <a:ext cx="178625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RESIDENT PARKING SIGN 8'-10" </a:t>
            </a:r>
          </a:p>
        </p:txBody>
      </p:sp>
      <p:sp>
        <p:nvSpPr>
          <p:cNvPr id="822" name="Text Placeholder 821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823" name="Text Placeholder 822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824" name="Text Placeholder 823"/>
          <p:cNvSpPr>
            <a:spLocks noGrp="1"/>
          </p:cNvSpPr>
          <p:nvPr>
            <p:ph type="body" idx="10"/>
          </p:nvPr>
        </p:nvSpPr>
        <p:spPr>
          <a:xfrm>
            <a:off x="8232775" y="6568440"/>
            <a:ext cx="365125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24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00" b="1" i="1" spc="-75">
                <a:solidFill>
                  <a:srgbClr val="000000"/>
                </a:solidFill>
                <a:latin typeface="Times New Roman" panose="02020603050405020304" pitchFamily="1"/>
              </a:rPr>
              <a:t>23'-11"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190"/>
              </a:spcAft>
            </a:pPr>
            <a:r>
              <a:rPr lang="en-US" sz="800" i="1" spc="-110">
                <a:solidFill>
                  <a:srgbClr val="000000"/>
                </a:solidFill>
                <a:latin typeface="Times New Roman" panose="02020603050405020304" pitchFamily="1"/>
              </a:rPr>
              <a:t>14'-10" </a:t>
            </a:r>
          </a:p>
        </p:txBody>
      </p:sp>
      <p:sp>
        <p:nvSpPr>
          <p:cNvPr id="825" name="Text Placeholder 824"/>
          <p:cNvSpPr>
            <a:spLocks noGrp="1"/>
          </p:cNvSpPr>
          <p:nvPr>
            <p:ph type="body" idx="10"/>
          </p:nvPr>
        </p:nvSpPr>
        <p:spPr>
          <a:xfrm>
            <a:off x="8611235" y="6574790"/>
            <a:ext cx="11747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11'-10" </a:t>
            </a:r>
          </a:p>
        </p:txBody>
      </p:sp>
      <p:sp>
        <p:nvSpPr>
          <p:cNvPr id="826" name="Text Placeholder 825"/>
          <p:cNvSpPr>
            <a:spLocks noGrp="1"/>
          </p:cNvSpPr>
          <p:nvPr>
            <p:ph type="body" idx="10"/>
          </p:nvPr>
        </p:nvSpPr>
        <p:spPr>
          <a:xfrm>
            <a:off x="8736330" y="6577330"/>
            <a:ext cx="117475" cy="2654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8'-10" </a:t>
            </a:r>
          </a:p>
        </p:txBody>
      </p:sp>
      <p:sp>
        <p:nvSpPr>
          <p:cNvPr id="827" name="Text Placeholder 826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828" name="Text Placeholder 827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829" name="Text Placeholder 828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830" name="Text Placeholder 829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831" name="Text Placeholder 830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832" name="Text Placeholder 831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833" name="Text Placeholder 832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834" name="Text Placeholder 833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10180320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1019556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GLOUCESTER ST </a:t>
            </a:r>
          </a:p>
          <a:p>
            <a:pPr marL="722376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30">
                <a:solidFill>
                  <a:srgbClr val="000000"/>
                </a:solidFill>
                <a:latin typeface="Tahoma" panose="02020603050405020304" pitchFamily="2"/>
              </a:rPr>
              <a:t>LOOKING SOUTHWEST TOWARDS GLOUCESTER ST </a:t>
            </a:r>
          </a:p>
        </p:txBody>
      </p:sp>
      <p:sp>
        <p:nvSpPr>
          <p:cNvPr id="835" name="Text Placeholder 834"/>
          <p:cNvSpPr>
            <a:spLocks noGrp="1"/>
          </p:cNvSpPr>
          <p:nvPr>
            <p:ph type="body" idx="10"/>
          </p:nvPr>
        </p:nvSpPr>
        <p:spPr>
          <a:xfrm>
            <a:off x="3067050" y="6464935"/>
            <a:ext cx="117475" cy="2647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8'-10" </a:t>
            </a:r>
          </a:p>
        </p:txBody>
      </p:sp>
      <p:sp>
        <p:nvSpPr>
          <p:cNvPr id="836" name="Text Placeholder 835"/>
          <p:cNvSpPr>
            <a:spLocks noGrp="1"/>
          </p:cNvSpPr>
          <p:nvPr>
            <p:ph type="body" idx="10"/>
          </p:nvPr>
        </p:nvSpPr>
        <p:spPr>
          <a:xfrm>
            <a:off x="2820035" y="6437630"/>
            <a:ext cx="239395" cy="316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70">
                <a:solidFill>
                  <a:srgbClr val="000000"/>
                </a:solidFill>
                <a:latin typeface="Times New Roman" panose="02020603050405020304" pitchFamily="1"/>
              </a:rPr>
              <a:t>16'-6"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140"/>
              </a:spcAft>
            </a:pPr>
            <a:r>
              <a:rPr lang="en-US" sz="800" i="1" spc="-114">
                <a:solidFill>
                  <a:srgbClr val="000000"/>
                </a:solidFill>
                <a:latin typeface="Times New Roman" panose="02020603050405020304" pitchFamily="1"/>
              </a:rPr>
              <a:t>11'-10" </a:t>
            </a:r>
          </a:p>
        </p:txBody>
      </p:sp>
      <p:sp>
        <p:nvSpPr>
          <p:cNvPr id="837" name="Text Placeholder 836"/>
          <p:cNvSpPr>
            <a:spLocks noGrp="1"/>
          </p:cNvSpPr>
          <p:nvPr>
            <p:ph type="body" idx="10"/>
          </p:nvPr>
        </p:nvSpPr>
        <p:spPr>
          <a:xfrm>
            <a:off x="3983990" y="4892040"/>
            <a:ext cx="916940" cy="155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45720" marR="0" indent="0" algn="l">
              <a:lnSpc>
                <a:spcPts val="900"/>
              </a:lnSpc>
              <a:spcAft>
                <a:spcPts val="150"/>
              </a:spcAft>
            </a:pPr>
            <a:r>
              <a:rPr lang="en-US" sz="750" spc="-50">
                <a:solidFill>
                  <a:srgbClr val="FAFAFA"/>
                </a:solidFill>
                <a:latin typeface="Tahoma" panose="02020603050405020304" pitchFamily="2"/>
              </a:rPr>
              <a:t>COMMONWEALTH </a:t>
            </a:r>
            <a:r>
              <a:rPr lang="en-US" sz="400" spc="-50">
                <a:solidFill>
                  <a:srgbClr val="FAFAFA"/>
                </a:solidFill>
                <a:latin typeface="Tahoma" panose="02020603050405020304" pitchFamily="2"/>
              </a:rPr>
              <a:t>AVE </a:t>
            </a:r>
          </a:p>
        </p:txBody>
      </p:sp>
      <p:sp>
        <p:nvSpPr>
          <p:cNvPr id="838" name="Text Placeholder 837"/>
          <p:cNvSpPr>
            <a:spLocks noGrp="1"/>
          </p:cNvSpPr>
          <p:nvPr>
            <p:ph type="body" idx="10"/>
          </p:nvPr>
        </p:nvSpPr>
        <p:spPr>
          <a:xfrm>
            <a:off x="4666615" y="5181600"/>
            <a:ext cx="136525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SIGNS 11'-10" </a:t>
            </a:r>
          </a:p>
        </p:txBody>
      </p:sp>
      <p:sp>
        <p:nvSpPr>
          <p:cNvPr id="839" name="Text Placeholder 838"/>
          <p:cNvSpPr>
            <a:spLocks noGrp="1"/>
          </p:cNvSpPr>
          <p:nvPr>
            <p:ph type="body" idx="10"/>
          </p:nvPr>
        </p:nvSpPr>
        <p:spPr>
          <a:xfrm>
            <a:off x="4666615" y="5550535"/>
            <a:ext cx="178625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RESIDENT PARKING SIGN 8'-10" </a:t>
            </a:r>
          </a:p>
        </p:txBody>
      </p:sp>
      <p:sp>
        <p:nvSpPr>
          <p:cNvPr id="840" name="Text Placeholder 839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841" name="Text Placeholder 840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842" name="Text Placeholder 841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cxnSp>
        <p:nvCxnSpPr>
          <p:cNvPr id="843" name="Straight Connector 842"/>
          <p:cNvCxnSpPr/>
          <p:nvPr/>
        </p:nvCxnSpPr>
        <p:spPr>
          <a:xfrm>
            <a:off x="3983990" y="4892040"/>
            <a:ext cx="916940" cy="0"/>
          </a:xfrm>
          <a:prstGeom prst="line">
            <a:avLst/>
          </a:prstGeom>
          <a:ln w="15240" cmpd="sng">
            <a:solidFill>
              <a:srgbClr val="000000"/>
            </a:solidFill>
          </a:ln>
        </p:spPr>
      </p:cxnSp>
      <p:cxnSp>
        <p:nvCxnSpPr>
          <p:cNvPr id="844" name="Straight Connector 843"/>
          <p:cNvCxnSpPr/>
          <p:nvPr/>
        </p:nvCxnSpPr>
        <p:spPr>
          <a:xfrm>
            <a:off x="3983990" y="5047615"/>
            <a:ext cx="916940" cy="0"/>
          </a:xfrm>
          <a:prstGeom prst="line">
            <a:avLst/>
          </a:prstGeom>
          <a:ln w="8890" cmpd="sng">
            <a:solidFill>
              <a:srgbClr val="000000"/>
            </a:solidFill>
          </a:ln>
        </p:spPr>
      </p:cxnSp>
      <p:cxnSp>
        <p:nvCxnSpPr>
          <p:cNvPr id="845" name="Straight Connector 844"/>
          <p:cNvCxnSpPr/>
          <p:nvPr/>
        </p:nvCxnSpPr>
        <p:spPr>
          <a:xfrm>
            <a:off x="3983990" y="4892040"/>
            <a:ext cx="0" cy="155575"/>
          </a:xfrm>
          <a:prstGeom prst="line">
            <a:avLst/>
          </a:prstGeom>
          <a:ln w="27305" cmpd="dbl">
            <a:solidFill>
              <a:srgbClr val="000000"/>
            </a:solidFill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Text Placeholder 847"/>
          <p:cNvSpPr>
            <a:spLocks noGrp="1"/>
          </p:cNvSpPr>
          <p:nvPr>
            <p:ph type="body" idx="10"/>
          </p:nvPr>
        </p:nvSpPr>
        <p:spPr>
          <a:xfrm>
            <a:off x="96520" y="228600"/>
            <a:ext cx="15252065" cy="9604375"/>
          </a:xfrm>
          <a:prstGeom prst="rect">
            <a:avLst/>
          </a:prstGeom>
          <a:solidFill>
            <a:srgbClr val="FFFFF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85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851" name="Text Placeholder 850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852" name="Text Placeholder 851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853" name="Text Placeholder 852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854" name="Text Placeholder 85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855" name="Text Placeholder 854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856" name="Text Placeholder 855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857" name="Text Placeholder 856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858" name="Text Placeholder 857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859" name="Text Placeholder 858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860" name="Text Placeholder 859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861" name="Text Placeholder 86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862" name="Text Placeholder 861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863" name="Text Placeholder 86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864" name="Text Placeholder 863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865" name="Text Placeholder 864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866" name="Text Placeholder 865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867" name="Text Placeholder 866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AUTOCAD\NE-MA-BSTC8C01-006.dwg </a:t>
            </a:r>
          </a:p>
        </p:txBody>
      </p:sp>
      <p:sp>
        <p:nvSpPr>
          <p:cNvPr id="868" name="Text Placeholder 867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00000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869" name="Text Placeholder 868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870" name="Text Placeholder 869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10/04/18 </a:t>
            </a:r>
          </a:p>
        </p:txBody>
      </p:sp>
      <p:sp>
        <p:nvSpPr>
          <p:cNvPr id="871" name="Text Placeholder 870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872" name="Text Placeholder 871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NE-MA-BSTC8C01-006 </a:t>
            </a:r>
          </a:p>
        </p:txBody>
      </p:sp>
      <p:sp>
        <p:nvSpPr>
          <p:cNvPr id="873" name="Text Placeholder 872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874" name="Text Placeholder 873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544801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98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886" name="Text Placeholder 885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887" name="Text Placeholder 886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888" name="Text Placeholder 887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350" b="1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889" name="Text Placeholder 888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890" name="Text Placeholder 889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350" b="1" spc="40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891" name="Text Placeholder 890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350" b="1" spc="83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892" name="Text Placeholder 891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893" name="Text Placeholder 892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894" name="Text Placeholder 893"/>
          <p:cNvSpPr>
            <a:spLocks noGrp="1"/>
          </p:cNvSpPr>
          <p:nvPr>
            <p:ph type="body" idx="10"/>
          </p:nvPr>
        </p:nvSpPr>
        <p:spPr>
          <a:xfrm>
            <a:off x="1393190" y="3066415"/>
            <a:ext cx="11195050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NE-MA-BSTC8C01-007 </a:t>
            </a:r>
          </a:p>
        </p:txBody>
      </p:sp>
      <p:sp>
        <p:nvSpPr>
          <p:cNvPr id="895" name="Text Placeholder 894"/>
          <p:cNvSpPr>
            <a:spLocks noGrp="1"/>
          </p:cNvSpPr>
          <p:nvPr>
            <p:ph type="body" idx="10"/>
          </p:nvPr>
        </p:nvSpPr>
        <p:spPr>
          <a:xfrm>
            <a:off x="4538345" y="3429000"/>
            <a:ext cx="4794885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7500"/>
          </a:bodyPr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95">
                <a:solidFill>
                  <a:srgbClr val="000000"/>
                </a:solidFill>
                <a:latin typeface="Tahoma" panose="02020603050405020304" pitchFamily="2"/>
              </a:rPr>
              <a:t>COMMONWEALTH AVE AT HEREFORD ST </a:t>
            </a:r>
          </a:p>
        </p:txBody>
      </p:sp>
      <p:sp>
        <p:nvSpPr>
          <p:cNvPr id="896" name="Text Placeholder 895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897" name="Text Placeholder 896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898" name="Text Placeholder 897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899" name="Text Placeholder 898"/>
          <p:cNvSpPr>
            <a:spLocks noGrp="1"/>
          </p:cNvSpPr>
          <p:nvPr>
            <p:ph type="body" idx="10"/>
          </p:nvPr>
        </p:nvSpPr>
        <p:spPr>
          <a:xfrm>
            <a:off x="2085975" y="5965190"/>
            <a:ext cx="19304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</a:p>
        </p:txBody>
      </p:sp>
      <p:sp>
        <p:nvSpPr>
          <p:cNvPr id="900" name="Text Placeholder 899"/>
          <p:cNvSpPr>
            <a:spLocks noGrp="1"/>
          </p:cNvSpPr>
          <p:nvPr>
            <p:ph type="body" idx="10"/>
          </p:nvPr>
        </p:nvSpPr>
        <p:spPr>
          <a:xfrm>
            <a:off x="8558530" y="6315710"/>
            <a:ext cx="1009015" cy="78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901" name="Text Placeholder 900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902" name="Text Placeholder 901"/>
          <p:cNvSpPr>
            <a:spLocks noGrp="1"/>
          </p:cNvSpPr>
          <p:nvPr>
            <p:ph type="body" idx="10"/>
          </p:nvPr>
        </p:nvSpPr>
        <p:spPr>
          <a:xfrm>
            <a:off x="2832735" y="6394450"/>
            <a:ext cx="18669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03" name="Text Placeholder 902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505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904" name="Text Placeholder 903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20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905" name="Text Placeholder 90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42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906" name="Text Placeholder 905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907" name="Text Placeholder 906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908" name="Text Placeholder 907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909" name="Text Placeholder 90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910" name="Text Placeholder 909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911" name="Text Placeholder 910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12" name="Text Placeholder 911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913" name="Text Placeholder 912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914" name="Text Placeholder 913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915" name="Text Placeholder 914"/>
          <p:cNvSpPr>
            <a:spLocks noGrp="1"/>
          </p:cNvSpPr>
          <p:nvPr>
            <p:ph type="body" idx="10"/>
          </p:nvPr>
        </p:nvSpPr>
        <p:spPr>
          <a:xfrm>
            <a:off x="592201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916" name="Text Placeholder 915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917" name="Text Placeholder 916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spc="-35">
                <a:solidFill>
                  <a:srgbClr val="000000"/>
                </a:solidFill>
                <a:latin typeface="Comic Sans MS" panose="02020603050405020304" pitchFamily="2"/>
              </a:rPr>
              <a:t>LATITUDE: 42.349995° LONGITUDE:-71.086334° </a:t>
            </a:r>
          </a:p>
          <a:p>
            <a:pPr marL="0" marR="0" indent="0" algn="ctr">
              <a:lnSpc>
                <a:spcPts val="1200"/>
              </a:lnSpc>
              <a:spcBef>
                <a:spcPts val="17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Comic Sans MS" panose="02020603050405020304" pitchFamily="2"/>
              </a:rPr>
              <a:t>42° 20' 59.9" N, 71° 5' 10.80"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918" name="Text Placeholder 917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AUTOCAD\NE-MA-BSTC8C01-007.dwg </a:t>
            </a:r>
          </a:p>
        </p:txBody>
      </p:sp>
      <p:sp>
        <p:nvSpPr>
          <p:cNvPr id="919" name="Text Placeholder 918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4229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DRAFTER: MAC </a:t>
            </a:r>
          </a:p>
        </p:txBody>
      </p:sp>
      <p:sp>
        <p:nvSpPr>
          <p:cNvPr id="920" name="Text Placeholder 919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11' AMSL </a:t>
            </a:r>
          </a:p>
        </p:txBody>
      </p:sp>
      <p:sp>
        <p:nvSpPr>
          <p:cNvPr id="921" name="Text Placeholder 920"/>
          <p:cNvSpPr>
            <a:spLocks noGrp="1"/>
          </p:cNvSpPr>
          <p:nvPr>
            <p:ph type="body" idx="10"/>
          </p:nvPr>
        </p:nvSpPr>
        <p:spPr>
          <a:xfrm>
            <a:off x="5862320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922" name="Text Placeholder 921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923" name="Text Placeholder 922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924" name="Text Placeholder 923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25" name="Text Placeholder 924"/>
          <p:cNvSpPr>
            <a:spLocks noGrp="1"/>
          </p:cNvSpPr>
          <p:nvPr>
            <p:ph type="body" idx="10"/>
          </p:nvPr>
        </p:nvSpPr>
        <p:spPr>
          <a:xfrm>
            <a:off x="5862320" y="948817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926" name="Text Placeholder 925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927" name="Text Placeholder 926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NE-MA-BSTC8C01-007 </a:t>
            </a:r>
          </a:p>
        </p:txBody>
      </p:sp>
      <p:sp>
        <p:nvSpPr>
          <p:cNvPr id="928" name="Text Placeholder 927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929" name="Text Placeholder 928"/>
          <p:cNvSpPr>
            <a:spLocks noGrp="1"/>
          </p:cNvSpPr>
          <p:nvPr>
            <p:ph type="body" idx="10"/>
          </p:nvPr>
        </p:nvSpPr>
        <p:spPr>
          <a:xfrm>
            <a:off x="97790" y="9518650"/>
            <a:ext cx="100330" cy="314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413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00">
                <a:solidFill>
                  <a:srgbClr val="000000"/>
                </a:solidFill>
                <a:latin typeface="Tahoma" panose="02020603050405020304" pitchFamily="2"/>
              </a:rPr>
              <a:t>12/11/17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31775"/>
            <a:ext cx="15202535" cy="9601200"/>
          </a:xfrm>
          <a:prstGeom prst="rect">
            <a:avLst/>
          </a:prstGeom>
        </p:spPr>
      </p:pic>
      <p:sp>
        <p:nvSpPr>
          <p:cNvPr id="934" name="Text Placeholder 933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AUTOCAD\NE-MA-BSTC8C01-007.dwg </a:t>
            </a:r>
          </a:p>
        </p:txBody>
      </p:sp>
      <p:sp>
        <p:nvSpPr>
          <p:cNvPr id="935" name="Text Placeholder 934"/>
          <p:cNvSpPr>
            <a:spLocks noGrp="1"/>
          </p:cNvSpPr>
          <p:nvPr>
            <p:ph type="body" idx="10"/>
          </p:nvPr>
        </p:nvSpPr>
        <p:spPr>
          <a:xfrm>
            <a:off x="97790" y="9518650"/>
            <a:ext cx="100330" cy="314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413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00">
                <a:solidFill>
                  <a:srgbClr val="000000"/>
                </a:solidFill>
                <a:latin typeface="Tahoma" panose="02020603050405020304" pitchFamily="2"/>
              </a:rPr>
              <a:t>12/11/17 </a:t>
            </a:r>
          </a:p>
        </p:txBody>
      </p:sp>
      <p:sp>
        <p:nvSpPr>
          <p:cNvPr id="936" name="Text Placeholder 935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937" name="Text Placeholder 936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38" name="Text Placeholder 937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939" name="Text Placeholder 938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940" name="Text Placeholder 939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941" name="Text Placeholder 940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5">
                <a:solidFill>
                  <a:srgbClr val="000000"/>
                </a:solidFill>
                <a:latin typeface="Tahoma" panose="02020603050405020304" pitchFamily="2"/>
              </a:rPr>
              <a:t>DRAFTER: MAC </a:t>
            </a:r>
          </a:p>
        </p:txBody>
      </p:sp>
      <p:sp>
        <p:nvSpPr>
          <p:cNvPr id="942" name="Text Placeholder 941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943" name="Text Placeholder 942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944" name="Text Placeholder 943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350" spc="-10">
                <a:solidFill>
                  <a:srgbClr val="000000"/>
                </a:solidFill>
                <a:latin typeface="Tahoma" panose="02020603050405020304" pitchFamily="2"/>
              </a:rPr>
              <a:t>NE-MA-BSTC8C01-007 </a:t>
            </a:r>
          </a:p>
        </p:txBody>
      </p:sp>
      <p:sp>
        <p:nvSpPr>
          <p:cNvPr id="945" name="Text Placeholder 944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946" name="Text Placeholder 945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947" name="Text Placeholder 946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948" name="Text Placeholder 947"/>
          <p:cNvSpPr>
            <a:spLocks noGrp="1"/>
          </p:cNvSpPr>
          <p:nvPr>
            <p:ph type="body" idx="10"/>
          </p:nvPr>
        </p:nvSpPr>
        <p:spPr>
          <a:xfrm>
            <a:off x="13604240" y="877189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949" name="Text Placeholder 948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950" name="Text Placeholder 949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951" name="Text Placeholder 950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952" name="Text Placeholder 951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953" name="Text Placeholder 952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954" name="Text Placeholder 953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955" name="Text Placeholder 954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3083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956" name="Text Placeholder 955"/>
          <p:cNvSpPr>
            <a:spLocks noGrp="1"/>
          </p:cNvSpPr>
          <p:nvPr>
            <p:ph type="body" idx="10"/>
          </p:nvPr>
        </p:nvSpPr>
        <p:spPr>
          <a:xfrm>
            <a:off x="3954145" y="5041265"/>
            <a:ext cx="354330" cy="368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350" spc="0">
                <a:solidFill>
                  <a:srgbClr val="FAFAFA"/>
                </a:solidFill>
                <a:latin typeface="Tahoma" panose="02020603050405020304" pitchFamily="2"/>
              </a:rPr>
              <a:t>HEREFORD </a:t>
            </a:r>
            <a:r>
              <a:rPr lang="en-US" sz="300" spc="0">
                <a:solidFill>
                  <a:srgbClr val="FAFAFA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957" name="Text Placeholder 956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0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NE-MA-BSTC8C01-007 </a:t>
            </a:r>
          </a:p>
        </p:txBody>
      </p:sp>
      <p:sp>
        <p:nvSpPr>
          <p:cNvPr id="958" name="Text Placeholder 957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25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959" name="Text Placeholder 958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20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960" name="Text Placeholder 959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961" name="Text Placeholder 960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962" name="Text Placeholder 961"/>
          <p:cNvSpPr>
            <a:spLocks noGrp="1"/>
          </p:cNvSpPr>
          <p:nvPr>
            <p:ph type="body" idx="10"/>
          </p:nvPr>
        </p:nvSpPr>
        <p:spPr>
          <a:xfrm>
            <a:off x="8206740" y="6568440"/>
            <a:ext cx="367030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127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10">
                <a:solidFill>
                  <a:srgbClr val="000000"/>
                </a:solidFill>
                <a:latin typeface="Tahoma" panose="02020603050405020304" pitchFamily="2"/>
              </a:rPr>
              <a:t>23'-11"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750" i="1" spc="-120">
                <a:solidFill>
                  <a:srgbClr val="000000"/>
                </a:solidFill>
                <a:latin typeface="Tahoma" panose="02020603050405020304" pitchFamily="2"/>
              </a:rPr>
              <a:t>18'-11" </a:t>
            </a:r>
          </a:p>
          <a:p>
            <a:pPr marL="0" marR="0" indent="0" algn="l">
              <a:lnSpc>
                <a:spcPts val="600"/>
              </a:lnSpc>
              <a:spcBef>
                <a:spcPts val="360"/>
              </a:spcBef>
              <a:spcAft>
                <a:spcPts val="0"/>
              </a:spcAft>
            </a:pPr>
            <a:r>
              <a:rPr lang="en-US" sz="750" i="1" spc="-120">
                <a:solidFill>
                  <a:srgbClr val="000000"/>
                </a:solidFill>
                <a:latin typeface="Tahoma" panose="02020603050405020304" pitchFamily="2"/>
              </a:rPr>
              <a:t>14'-10" </a:t>
            </a:r>
          </a:p>
        </p:txBody>
      </p:sp>
      <p:sp>
        <p:nvSpPr>
          <p:cNvPr id="963" name="Text Placeholder 962"/>
          <p:cNvSpPr>
            <a:spLocks noGrp="1"/>
          </p:cNvSpPr>
          <p:nvPr>
            <p:ph type="body" idx="10"/>
          </p:nvPr>
        </p:nvSpPr>
        <p:spPr>
          <a:xfrm>
            <a:off x="8578215" y="6602095"/>
            <a:ext cx="120650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127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5">
                <a:solidFill>
                  <a:srgbClr val="000000"/>
                </a:solidFill>
                <a:latin typeface="Tahoma" panose="02020603050405020304" pitchFamily="2"/>
              </a:rPr>
              <a:t>12'-4" </a:t>
            </a:r>
          </a:p>
        </p:txBody>
      </p:sp>
      <p:sp>
        <p:nvSpPr>
          <p:cNvPr id="964" name="Text Placeholder 963"/>
          <p:cNvSpPr>
            <a:spLocks noGrp="1"/>
          </p:cNvSpPr>
          <p:nvPr>
            <p:ph type="body" idx="10"/>
          </p:nvPr>
        </p:nvSpPr>
        <p:spPr>
          <a:xfrm>
            <a:off x="8698865" y="6666230"/>
            <a:ext cx="125095" cy="1308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25"/>
              </a:spcAft>
            </a:pPr>
            <a:r>
              <a:rPr lang="en-US" sz="750" i="1" spc="0">
                <a:solidFill>
                  <a:srgbClr val="000000"/>
                </a:solidFill>
                <a:latin typeface="Tahoma" panose="02020603050405020304" pitchFamily="2"/>
              </a:rPr>
              <a:t>12' </a:t>
            </a:r>
          </a:p>
        </p:txBody>
      </p:sp>
      <p:sp>
        <p:nvSpPr>
          <p:cNvPr id="965" name="Text Placeholder 964"/>
          <p:cNvSpPr>
            <a:spLocks noGrp="1"/>
          </p:cNvSpPr>
          <p:nvPr>
            <p:ph type="body" idx="10"/>
          </p:nvPr>
        </p:nvSpPr>
        <p:spPr>
          <a:xfrm>
            <a:off x="8825230" y="6602095"/>
            <a:ext cx="12382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445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5">
                <a:solidFill>
                  <a:srgbClr val="000000"/>
                </a:solidFill>
                <a:latin typeface="Tahoma" panose="02020603050405020304" pitchFamily="2"/>
              </a:rPr>
              <a:t>11'-8" </a:t>
            </a:r>
          </a:p>
        </p:txBody>
      </p:sp>
      <p:sp>
        <p:nvSpPr>
          <p:cNvPr id="966" name="Text Placeholder 965"/>
          <p:cNvSpPr>
            <a:spLocks noGrp="1"/>
          </p:cNvSpPr>
          <p:nvPr>
            <p:ph type="body" idx="10"/>
          </p:nvPr>
        </p:nvSpPr>
        <p:spPr>
          <a:xfrm>
            <a:off x="8949055" y="6653530"/>
            <a:ext cx="121920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2545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9'-9" </a:t>
            </a:r>
          </a:p>
        </p:txBody>
      </p:sp>
      <p:sp>
        <p:nvSpPr>
          <p:cNvPr id="967" name="Text Placeholder 966"/>
          <p:cNvSpPr>
            <a:spLocks noGrp="1"/>
          </p:cNvSpPr>
          <p:nvPr>
            <p:ph type="body" idx="10"/>
          </p:nvPr>
        </p:nvSpPr>
        <p:spPr>
          <a:xfrm>
            <a:off x="9071610" y="6632575"/>
            <a:ext cx="124460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8'-5" </a:t>
            </a:r>
          </a:p>
        </p:txBody>
      </p:sp>
      <p:sp>
        <p:nvSpPr>
          <p:cNvPr id="968" name="Text Placeholder 967"/>
          <p:cNvSpPr>
            <a:spLocks noGrp="1"/>
          </p:cNvSpPr>
          <p:nvPr>
            <p:ph type="body" idx="10"/>
          </p:nvPr>
        </p:nvSpPr>
        <p:spPr>
          <a:xfrm>
            <a:off x="9196705" y="6629400"/>
            <a:ext cx="12382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70">
                <a:solidFill>
                  <a:srgbClr val="000000"/>
                </a:solidFill>
                <a:latin typeface="Tahoma" panose="02020603050405020304" pitchFamily="2"/>
              </a:rPr>
              <a:t>7'-2" </a:t>
            </a:r>
          </a:p>
        </p:txBody>
      </p:sp>
      <p:sp>
        <p:nvSpPr>
          <p:cNvPr id="969" name="Text Placeholder 968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970" name="Text Placeholder 969"/>
          <p:cNvSpPr>
            <a:spLocks noGrp="1"/>
          </p:cNvSpPr>
          <p:nvPr>
            <p:ph type="body" idx="10"/>
          </p:nvPr>
        </p:nvSpPr>
        <p:spPr>
          <a:xfrm>
            <a:off x="9973945" y="5041265"/>
            <a:ext cx="354330" cy="368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350" spc="0">
                <a:solidFill>
                  <a:srgbClr val="000000"/>
                </a:solidFill>
                <a:latin typeface="Tahoma" panose="02020603050405020304" pitchFamily="2"/>
              </a:rPr>
              <a:t>HEREFORD </a:t>
            </a:r>
            <a:r>
              <a:rPr lang="en-US" sz="300" spc="0">
                <a:solidFill>
                  <a:srgbClr val="000000"/>
                </a:solidFill>
                <a:latin typeface="Tahoma" panose="02020603050405020304" pitchFamily="2"/>
              </a:rPr>
              <a:t>ST </a:t>
            </a:r>
          </a:p>
        </p:txBody>
      </p:sp>
      <p:sp>
        <p:nvSpPr>
          <p:cNvPr id="971" name="Text Placeholder 970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972" name="Text Placeholder 971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973" name="Text Placeholder 972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974" name="Text Placeholder 973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975" name="Text Placeholder 974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976" name="Text Placeholder 975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977" name="Text Placeholder 976"/>
          <p:cNvSpPr>
            <a:spLocks noGrp="1"/>
          </p:cNvSpPr>
          <p:nvPr>
            <p:ph type="body" idx="10"/>
          </p:nvPr>
        </p:nvSpPr>
        <p:spPr>
          <a:xfrm>
            <a:off x="10661650" y="5132705"/>
            <a:ext cx="4908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978" name="Text Placeholder 977"/>
          <p:cNvSpPr>
            <a:spLocks noGrp="1"/>
          </p:cNvSpPr>
          <p:nvPr>
            <p:ph type="body" idx="10"/>
          </p:nvPr>
        </p:nvSpPr>
        <p:spPr>
          <a:xfrm>
            <a:off x="10661650" y="5248910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25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979" name="Text Placeholder 978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980" name="Text Placeholder 979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981" name="Text Placeholder 980"/>
          <p:cNvSpPr>
            <a:spLocks noGrp="1"/>
          </p:cNvSpPr>
          <p:nvPr>
            <p:ph type="body" idx="10"/>
          </p:nvPr>
        </p:nvSpPr>
        <p:spPr>
          <a:xfrm>
            <a:off x="10664825" y="4763770"/>
            <a:ext cx="97218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45">
                <a:solidFill>
                  <a:srgbClr val="000000"/>
                </a:solidFill>
                <a:latin typeface="Tahoma" panose="02020603050405020304" pitchFamily="2"/>
              </a:rPr>
              <a:t>EXISTING STREET SIGN </a:t>
            </a:r>
          </a:p>
        </p:txBody>
      </p:sp>
      <p:sp>
        <p:nvSpPr>
          <p:cNvPr id="982" name="Text Placeholder 981"/>
          <p:cNvSpPr>
            <a:spLocks noGrp="1"/>
          </p:cNvSpPr>
          <p:nvPr>
            <p:ph type="body" idx="10"/>
          </p:nvPr>
        </p:nvSpPr>
        <p:spPr>
          <a:xfrm>
            <a:off x="10664825" y="4913630"/>
            <a:ext cx="9721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45">
                <a:solidFill>
                  <a:srgbClr val="000000"/>
                </a:solidFill>
                <a:latin typeface="Tahoma" panose="02020603050405020304" pitchFamily="2"/>
              </a:rPr>
              <a:t>EXISTING STREET SIGN </a:t>
            </a:r>
          </a:p>
        </p:txBody>
      </p:sp>
      <p:sp>
        <p:nvSpPr>
          <p:cNvPr id="983" name="Text Placeholder 982"/>
          <p:cNvSpPr>
            <a:spLocks noGrp="1"/>
          </p:cNvSpPr>
          <p:nvPr>
            <p:ph type="body" idx="10"/>
          </p:nvPr>
        </p:nvSpPr>
        <p:spPr>
          <a:xfrm>
            <a:off x="10664825" y="5556250"/>
            <a:ext cx="149669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RESIDENT PARKING SIGN </a:t>
            </a:r>
          </a:p>
        </p:txBody>
      </p:sp>
      <p:sp>
        <p:nvSpPr>
          <p:cNvPr id="984" name="Text Placeholder 983"/>
          <p:cNvSpPr>
            <a:spLocks noGrp="1"/>
          </p:cNvSpPr>
          <p:nvPr>
            <p:ph type="body" idx="10"/>
          </p:nvPr>
        </p:nvSpPr>
        <p:spPr>
          <a:xfrm>
            <a:off x="10664825" y="5828030"/>
            <a:ext cx="144462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CLEANING SIGN </a:t>
            </a:r>
          </a:p>
        </p:txBody>
      </p:sp>
      <p:sp>
        <p:nvSpPr>
          <p:cNvPr id="985" name="Text Placeholder 984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986" name="Text Placeholder 985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9921240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6995160" algn="l"/>
              </a:tabLst>
            </a:pPr>
            <a:r>
              <a:rPr lang="en-US" sz="1350" spc="25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25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25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25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NORTHEAST FROM HEREFORD ST </a:t>
            </a:r>
          </a:p>
          <a:p>
            <a:pPr marL="0" marR="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30">
                <a:solidFill>
                  <a:srgbClr val="000000"/>
                </a:solidFill>
                <a:latin typeface="Tahoma" panose="02020603050405020304" pitchFamily="2"/>
              </a:rPr>
              <a:t>LOOKING NORTHEAST FROM HEREFORD ST </a:t>
            </a:r>
          </a:p>
        </p:txBody>
      </p:sp>
      <p:sp>
        <p:nvSpPr>
          <p:cNvPr id="987" name="Text Placeholder 986"/>
          <p:cNvSpPr>
            <a:spLocks noGrp="1"/>
          </p:cNvSpPr>
          <p:nvPr>
            <p:ph type="body" idx="10"/>
          </p:nvPr>
        </p:nvSpPr>
        <p:spPr>
          <a:xfrm>
            <a:off x="3036570" y="6492240"/>
            <a:ext cx="124460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60">
                <a:solidFill>
                  <a:srgbClr val="000000"/>
                </a:solidFill>
                <a:latin typeface="Tahoma" panose="02020603050405020304" pitchFamily="2"/>
              </a:rPr>
              <a:t>9'-9" </a:t>
            </a:r>
          </a:p>
        </p:txBody>
      </p:sp>
      <p:sp>
        <p:nvSpPr>
          <p:cNvPr id="988" name="Text Placeholder 987"/>
          <p:cNvSpPr>
            <a:spLocks noGrp="1"/>
          </p:cNvSpPr>
          <p:nvPr>
            <p:ph type="body" idx="10"/>
          </p:nvPr>
        </p:nvSpPr>
        <p:spPr>
          <a:xfrm>
            <a:off x="2788920" y="6531610"/>
            <a:ext cx="12509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0">
                <a:solidFill>
                  <a:srgbClr val="000000"/>
                </a:solidFill>
                <a:latin typeface="Tahoma" panose="02020603050405020304" pitchFamily="2"/>
              </a:rPr>
              <a:t>12' </a:t>
            </a:r>
          </a:p>
        </p:txBody>
      </p:sp>
      <p:sp>
        <p:nvSpPr>
          <p:cNvPr id="989" name="Text Placeholder 988"/>
          <p:cNvSpPr>
            <a:spLocks noGrp="1"/>
          </p:cNvSpPr>
          <p:nvPr>
            <p:ph type="body" idx="10"/>
          </p:nvPr>
        </p:nvSpPr>
        <p:spPr>
          <a:xfrm>
            <a:off x="3161030" y="6492240"/>
            <a:ext cx="124460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8'-5" </a:t>
            </a:r>
          </a:p>
        </p:txBody>
      </p:sp>
      <p:sp>
        <p:nvSpPr>
          <p:cNvPr id="990" name="Text Placeholder 989"/>
          <p:cNvSpPr>
            <a:spLocks noGrp="1"/>
          </p:cNvSpPr>
          <p:nvPr>
            <p:ph type="body" idx="10"/>
          </p:nvPr>
        </p:nvSpPr>
        <p:spPr>
          <a:xfrm>
            <a:off x="3285490" y="6495415"/>
            <a:ext cx="12509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70">
                <a:solidFill>
                  <a:srgbClr val="000000"/>
                </a:solidFill>
                <a:latin typeface="Tahoma" panose="02020603050405020304" pitchFamily="2"/>
              </a:rPr>
              <a:t>7'-2" </a:t>
            </a:r>
          </a:p>
        </p:txBody>
      </p:sp>
      <p:sp>
        <p:nvSpPr>
          <p:cNvPr id="991" name="Text Placeholder 990"/>
          <p:cNvSpPr>
            <a:spLocks noGrp="1"/>
          </p:cNvSpPr>
          <p:nvPr>
            <p:ph type="body" idx="10"/>
          </p:nvPr>
        </p:nvSpPr>
        <p:spPr>
          <a:xfrm>
            <a:off x="2418715" y="6464935"/>
            <a:ext cx="12001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127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17'-4" </a:t>
            </a:r>
          </a:p>
        </p:txBody>
      </p:sp>
      <p:sp>
        <p:nvSpPr>
          <p:cNvPr id="992" name="Text Placeholder 991"/>
          <p:cNvSpPr>
            <a:spLocks noGrp="1"/>
          </p:cNvSpPr>
          <p:nvPr>
            <p:ph type="body" idx="10"/>
          </p:nvPr>
        </p:nvSpPr>
        <p:spPr>
          <a:xfrm>
            <a:off x="2915285" y="6464935"/>
            <a:ext cx="120650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1275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11'-8" </a:t>
            </a:r>
          </a:p>
        </p:txBody>
      </p:sp>
      <p:sp>
        <p:nvSpPr>
          <p:cNvPr id="993" name="Text Placeholder 992"/>
          <p:cNvSpPr>
            <a:spLocks noGrp="1"/>
          </p:cNvSpPr>
          <p:nvPr>
            <p:ph type="body" idx="10"/>
          </p:nvPr>
        </p:nvSpPr>
        <p:spPr>
          <a:xfrm>
            <a:off x="2665095" y="6464935"/>
            <a:ext cx="12382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4450" bIns="0" anchor="t"/>
          <a:lstStyle/>
          <a:p>
            <a:pPr marL="0" marR="0" indent="0" algn="l">
              <a:lnSpc>
                <a:spcPts val="600"/>
              </a:lnSpc>
              <a:spcAft>
                <a:spcPts val="25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12'-4" </a:t>
            </a:r>
          </a:p>
        </p:txBody>
      </p:sp>
      <p:sp>
        <p:nvSpPr>
          <p:cNvPr id="994" name="Text Placeholder 993"/>
          <p:cNvSpPr>
            <a:spLocks noGrp="1"/>
          </p:cNvSpPr>
          <p:nvPr>
            <p:ph type="body" idx="10"/>
          </p:nvPr>
        </p:nvSpPr>
        <p:spPr>
          <a:xfrm>
            <a:off x="2540635" y="6464935"/>
            <a:ext cx="123190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381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13'-2" </a:t>
            </a:r>
          </a:p>
        </p:txBody>
      </p:sp>
      <p:sp>
        <p:nvSpPr>
          <p:cNvPr id="995" name="Text Placeholder 994"/>
          <p:cNvSpPr>
            <a:spLocks noGrp="1"/>
          </p:cNvSpPr>
          <p:nvPr>
            <p:ph type="body" idx="10"/>
          </p:nvPr>
        </p:nvSpPr>
        <p:spPr>
          <a:xfrm>
            <a:off x="4666615" y="4763770"/>
            <a:ext cx="97218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45">
                <a:solidFill>
                  <a:srgbClr val="000000"/>
                </a:solidFill>
                <a:latin typeface="Tahoma" panose="02020603050405020304" pitchFamily="2"/>
              </a:rPr>
              <a:t>EXISTING STREET SIGN </a:t>
            </a:r>
          </a:p>
        </p:txBody>
      </p:sp>
      <p:sp>
        <p:nvSpPr>
          <p:cNvPr id="996" name="Text Placeholder 995"/>
          <p:cNvSpPr>
            <a:spLocks noGrp="1"/>
          </p:cNvSpPr>
          <p:nvPr>
            <p:ph type="body" idx="10"/>
          </p:nvPr>
        </p:nvSpPr>
        <p:spPr>
          <a:xfrm>
            <a:off x="4666615" y="4913630"/>
            <a:ext cx="9721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45">
                <a:solidFill>
                  <a:srgbClr val="000000"/>
                </a:solidFill>
                <a:latin typeface="Tahoma" panose="02020603050405020304" pitchFamily="2"/>
              </a:rPr>
              <a:t>EXISTING STREET SIGN </a:t>
            </a:r>
          </a:p>
        </p:txBody>
      </p:sp>
      <p:sp>
        <p:nvSpPr>
          <p:cNvPr id="997" name="Text Placeholder 996"/>
          <p:cNvSpPr>
            <a:spLocks noGrp="1"/>
          </p:cNvSpPr>
          <p:nvPr>
            <p:ph type="body" idx="10"/>
          </p:nvPr>
        </p:nvSpPr>
        <p:spPr>
          <a:xfrm>
            <a:off x="4666615" y="5556250"/>
            <a:ext cx="149669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RESIDENT PARKING SIGN </a:t>
            </a:r>
          </a:p>
        </p:txBody>
      </p:sp>
      <p:sp>
        <p:nvSpPr>
          <p:cNvPr id="998" name="Text Placeholder 997"/>
          <p:cNvSpPr>
            <a:spLocks noGrp="1"/>
          </p:cNvSpPr>
          <p:nvPr>
            <p:ph type="body" idx="10"/>
          </p:nvPr>
        </p:nvSpPr>
        <p:spPr>
          <a:xfrm>
            <a:off x="4666615" y="5828030"/>
            <a:ext cx="144462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STREET CLEANING SIGN </a:t>
            </a:r>
          </a:p>
        </p:txBody>
      </p:sp>
      <p:sp>
        <p:nvSpPr>
          <p:cNvPr id="999" name="Text Placeholder 998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1000" name="Text Placeholder 999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001" name="Text Placeholder 1000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Text Placeholder 1003"/>
          <p:cNvSpPr>
            <a:spLocks noGrp="1"/>
          </p:cNvSpPr>
          <p:nvPr>
            <p:ph type="body" idx="10"/>
          </p:nvPr>
        </p:nvSpPr>
        <p:spPr>
          <a:xfrm>
            <a:off x="97790" y="228600"/>
            <a:ext cx="15250795" cy="9604375"/>
          </a:xfrm>
          <a:prstGeom prst="rect">
            <a:avLst/>
          </a:prstGeom>
          <a:solidFill>
            <a:srgbClr val="FE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1006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1007" name="Text Placeholder 1006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008" name="Text Placeholder 1007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009" name="Text Placeholder 1008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010" name="Text Placeholder 1009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011" name="Text Placeholder 1010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012" name="Text Placeholder 1011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013" name="Text Placeholder 1012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014" name="Text Placeholder 1013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015" name="Text Placeholder 1014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016" name="Text Placeholder 1015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1017" name="Text Placeholder 1016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018" name="Text Placeholder 1017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1019" name="Text Placeholder 1018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020" name="Text Placeholder 1019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1021" name="Text Placeholder 1020"/>
          <p:cNvSpPr>
            <a:spLocks noGrp="1"/>
          </p:cNvSpPr>
          <p:nvPr>
            <p:ph type="body" idx="10"/>
          </p:nvPr>
        </p:nvSpPr>
        <p:spPr>
          <a:xfrm>
            <a:off x="14987905" y="8552815"/>
            <a:ext cx="3606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3/1/19 </a:t>
            </a:r>
          </a:p>
        </p:txBody>
      </p:sp>
      <p:sp>
        <p:nvSpPr>
          <p:cNvPr id="1022" name="Text Placeholder 1021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4229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DRAFTER: MAC </a:t>
            </a:r>
          </a:p>
        </p:txBody>
      </p:sp>
      <p:sp>
        <p:nvSpPr>
          <p:cNvPr id="1023" name="Text Placeholder 1022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AUTOCAD\NE-MA-BSTC8C01-007.dwg </a:t>
            </a:r>
          </a:p>
        </p:txBody>
      </p:sp>
      <p:sp>
        <p:nvSpPr>
          <p:cNvPr id="1024" name="Text Placeholder 1023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00000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1025" name="Text Placeholder 1024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12/05/17 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1028" name="Text Placeholder 1027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721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NE-MA-BSTC8C01-007 </a:t>
            </a:r>
          </a:p>
        </p:txBody>
      </p:sp>
      <p:sp>
        <p:nvSpPr>
          <p:cNvPr id="1029" name="Text Placeholder 1028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1030" name="Text Placeholder 1029"/>
          <p:cNvSpPr>
            <a:spLocks noGrp="1"/>
          </p:cNvSpPr>
          <p:nvPr>
            <p:ph type="body" idx="10"/>
          </p:nvPr>
        </p:nvSpPr>
        <p:spPr>
          <a:xfrm>
            <a:off x="97790" y="9518650"/>
            <a:ext cx="100330" cy="3143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413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00">
                <a:solidFill>
                  <a:srgbClr val="000000"/>
                </a:solidFill>
                <a:latin typeface="Tahoma" panose="02020603050405020304" pitchFamily="2"/>
              </a:rPr>
              <a:t>12/11/17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544803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3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Text Placeholder 1067"/>
          <p:cNvSpPr>
            <a:spLocks noGrp="1"/>
          </p:cNvSpPr>
          <p:nvPr>
            <p:ph type="body" idx="10"/>
          </p:nvPr>
        </p:nvSpPr>
        <p:spPr>
          <a:xfrm>
            <a:off x="13582015" y="231775"/>
            <a:ext cx="1737360" cy="3813175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1071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2250" y="225425"/>
            <a:ext cx="13359765" cy="9613265"/>
          </a:xfrm>
          <a:prstGeom prst="rect">
            <a:avLst/>
          </a:prstGeom>
        </p:spPr>
      </p:pic>
      <p:pic>
        <p:nvPicPr>
          <p:cNvPr id="1077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3582015" y="6330950"/>
            <a:ext cx="1737360" cy="1371600"/>
          </a:xfrm>
          <a:prstGeom prst="rect">
            <a:avLst/>
          </a:prstGeom>
        </p:spPr>
      </p:pic>
      <p:sp>
        <p:nvSpPr>
          <p:cNvPr id="1069" name="Text Placeholder 1068"/>
          <p:cNvSpPr>
            <a:spLocks noGrp="1"/>
          </p:cNvSpPr>
          <p:nvPr>
            <p:ph type="body" idx="10"/>
          </p:nvPr>
        </p:nvSpPr>
        <p:spPr>
          <a:xfrm>
            <a:off x="5739130" y="1069975"/>
            <a:ext cx="2316480" cy="7404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ctr">
              <a:lnSpc>
                <a:spcPts val="1600"/>
              </a:lnSpc>
              <a:spcAft>
                <a:spcPts val="0"/>
              </a:spcAft>
            </a:pPr>
            <a:r>
              <a:rPr lang="en-US" sz="1700" spc="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ctr">
              <a:lnSpc>
                <a:spcPts val="21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1700" spc="40">
                <a:solidFill>
                  <a:srgbClr val="000000"/>
                </a:solidFill>
                <a:latin typeface="Tahoma" panose="02020603050405020304" pitchFamily="2"/>
              </a:rPr>
              <a:t>CITY OF BOSTON </a:t>
            </a:r>
          </a:p>
          <a:p>
            <a:pPr marL="0" marR="0" indent="0" algn="l">
              <a:lnSpc>
                <a:spcPts val="2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spc="60">
                <a:solidFill>
                  <a:srgbClr val="000000"/>
                </a:solidFill>
                <a:latin typeface="Tahoma" panose="02020603050405020304" pitchFamily="2"/>
              </a:rPr>
              <a:t>SUFFOLK COUNTY, MA </a:t>
            </a:r>
          </a:p>
        </p:txBody>
      </p:sp>
      <p:sp>
        <p:nvSpPr>
          <p:cNvPr id="1072" name="Text Placeholder 1071"/>
          <p:cNvSpPr>
            <a:spLocks noGrp="1"/>
          </p:cNvSpPr>
          <p:nvPr>
            <p:ph type="body" idx="10"/>
          </p:nvPr>
        </p:nvSpPr>
        <p:spPr>
          <a:xfrm>
            <a:off x="2442845" y="4060190"/>
            <a:ext cx="18669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073" name="Text Placeholder 1072"/>
          <p:cNvSpPr>
            <a:spLocks noGrp="1"/>
          </p:cNvSpPr>
          <p:nvPr>
            <p:ph type="body" idx="10"/>
          </p:nvPr>
        </p:nvSpPr>
        <p:spPr>
          <a:xfrm>
            <a:off x="13582015" y="4044950"/>
            <a:ext cx="1737360" cy="457200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10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  <a:p>
            <a:pPr marL="0" marR="0" indent="0" algn="ctr">
              <a:lnSpc>
                <a:spcPts val="1100"/>
              </a:lnSpc>
              <a:spcBef>
                <a:spcPts val="0"/>
              </a:spcBef>
              <a:spcAft>
                <a:spcPts val="505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074" name="Text Placeholder 1073"/>
          <p:cNvSpPr>
            <a:spLocks noGrp="1"/>
          </p:cNvSpPr>
          <p:nvPr>
            <p:ph type="body" idx="10"/>
          </p:nvPr>
        </p:nvSpPr>
        <p:spPr>
          <a:xfrm>
            <a:off x="13582015" y="4502150"/>
            <a:ext cx="1737360" cy="1828800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1344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075" name="Text Placeholder 1074"/>
          <p:cNvSpPr>
            <a:spLocks noGrp="1"/>
          </p:cNvSpPr>
          <p:nvPr>
            <p:ph type="body" idx="10"/>
          </p:nvPr>
        </p:nvSpPr>
        <p:spPr>
          <a:xfrm>
            <a:off x="8470265" y="5946775"/>
            <a:ext cx="101219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1078" name="Text Placeholder 1077"/>
          <p:cNvSpPr>
            <a:spLocks noGrp="1"/>
          </p:cNvSpPr>
          <p:nvPr>
            <p:ph type="body" idx="10"/>
          </p:nvPr>
        </p:nvSpPr>
        <p:spPr>
          <a:xfrm>
            <a:off x="13630910" y="6336665"/>
            <a:ext cx="55118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079" name="Text Placeholder 1078"/>
          <p:cNvSpPr>
            <a:spLocks noGrp="1"/>
          </p:cNvSpPr>
          <p:nvPr>
            <p:ph type="body" idx="10"/>
          </p:nvPr>
        </p:nvSpPr>
        <p:spPr>
          <a:xfrm>
            <a:off x="13630910" y="7022465"/>
            <a:ext cx="49657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080" name="Text Placeholder 1079"/>
          <p:cNvSpPr>
            <a:spLocks noGrp="1"/>
          </p:cNvSpPr>
          <p:nvPr>
            <p:ph type="body" idx="10"/>
          </p:nvPr>
        </p:nvSpPr>
        <p:spPr>
          <a:xfrm>
            <a:off x="14235430" y="6833235"/>
            <a:ext cx="408940" cy="88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081" name="Text Placeholder 1080"/>
          <p:cNvSpPr>
            <a:spLocks noGrp="1"/>
          </p:cNvSpPr>
          <p:nvPr>
            <p:ph type="body" idx="10"/>
          </p:nvPr>
        </p:nvSpPr>
        <p:spPr>
          <a:xfrm>
            <a:off x="14633575" y="6677660"/>
            <a:ext cx="530225" cy="88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082" name="Text Placeholder 1081"/>
          <p:cNvSpPr>
            <a:spLocks noGrp="1"/>
          </p:cNvSpPr>
          <p:nvPr>
            <p:ph type="body" idx="10"/>
          </p:nvPr>
        </p:nvSpPr>
        <p:spPr>
          <a:xfrm>
            <a:off x="14644370" y="6766560"/>
            <a:ext cx="50927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500" spc="15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083" name="Text Placeholder 1082"/>
          <p:cNvSpPr>
            <a:spLocks noGrp="1"/>
          </p:cNvSpPr>
          <p:nvPr>
            <p:ph type="body" idx="10"/>
          </p:nvPr>
        </p:nvSpPr>
        <p:spPr>
          <a:xfrm>
            <a:off x="13578840" y="7702550"/>
            <a:ext cx="1740535" cy="621665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4445" rIns="0" bIns="0" anchor="t"/>
          <a:lstStyle/>
          <a:p>
            <a:pPr marL="0" marR="0" indent="0" algn="ctr">
              <a:lnSpc>
                <a:spcPts val="1400"/>
              </a:lnSpc>
              <a:spcAft>
                <a:spcPts val="1740"/>
              </a:spcAft>
            </a:pPr>
            <a:r>
              <a:rPr lang="en-US" sz="1000" spc="0">
                <a:solidFill>
                  <a:srgbClr val="000000"/>
                </a:solidFill>
                <a:latin typeface="Tahoma" panose="02020603050405020304" pitchFamily="2"/>
              </a:rPr>
              <a:t>NODE </a:t>
            </a:r>
            <a:r>
              <a:t/>
            </a:r>
            <a:br/>
            <a:r>
              <a:rPr lang="en-US" sz="1000" spc="0">
                <a:solidFill>
                  <a:srgbClr val="000000"/>
                </a:solidFill>
                <a:latin typeface="Tahoma" panose="02020603050405020304" pitchFamily="2"/>
              </a:rPr>
              <a:t>BBX-011 </a:t>
            </a:r>
          </a:p>
        </p:txBody>
      </p:sp>
      <p:sp>
        <p:nvSpPr>
          <p:cNvPr id="1084" name="Text Placeholder 1083"/>
          <p:cNvSpPr>
            <a:spLocks noGrp="1"/>
          </p:cNvSpPr>
          <p:nvPr>
            <p:ph type="body" idx="10"/>
          </p:nvPr>
        </p:nvSpPr>
        <p:spPr>
          <a:xfrm>
            <a:off x="9607550" y="782447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35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1085" name="Text Placeholder 1084"/>
          <p:cNvSpPr>
            <a:spLocks noGrp="1"/>
          </p:cNvSpPr>
          <p:nvPr>
            <p:ph type="body" idx="10"/>
          </p:nvPr>
        </p:nvSpPr>
        <p:spPr>
          <a:xfrm>
            <a:off x="2785745" y="7824470"/>
            <a:ext cx="159448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45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1086" name="Text Placeholder 1085"/>
          <p:cNvSpPr>
            <a:spLocks noGrp="1"/>
          </p:cNvSpPr>
          <p:nvPr>
            <p:ph type="body" idx="10"/>
          </p:nvPr>
        </p:nvSpPr>
        <p:spPr>
          <a:xfrm>
            <a:off x="2188210" y="8080375"/>
            <a:ext cx="281368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-10">
                <a:solidFill>
                  <a:srgbClr val="000000"/>
                </a:solidFill>
                <a:latin typeface="Tahoma" panose="02020603050405020304" pitchFamily="2"/>
              </a:rPr>
              <a:t>LATITUDE: 42.349806</a:t>
            </a:r>
            <a:r>
              <a:rPr lang="en-US" sz="900" spc="-10">
                <a:solidFill>
                  <a:srgbClr val="000000"/>
                </a:solidFill>
                <a:latin typeface="Comic Sans MS" panose="02020603050405020304" pitchFamily="2"/>
              </a:rPr>
              <a:t>° LONGITUDE: </a:t>
            </a:r>
            <a:r>
              <a:rPr lang="en-US" sz="1000" spc="-10">
                <a:solidFill>
                  <a:srgbClr val="000000"/>
                </a:solidFill>
                <a:latin typeface="Tahoma" panose="02020603050405020304" pitchFamily="2"/>
              </a:rPr>
              <a:t>-71.078723</a:t>
            </a:r>
            <a:r>
              <a:rPr lang="en-US" sz="900" spc="-10">
                <a:solidFill>
                  <a:srgbClr val="000000"/>
                </a:solidFill>
                <a:latin typeface="Comic Sans MS" panose="02020603050405020304" pitchFamily="2"/>
              </a:rPr>
              <a:t>° </a:t>
            </a:r>
          </a:p>
        </p:txBody>
      </p:sp>
      <p:sp>
        <p:nvSpPr>
          <p:cNvPr id="1087" name="Text Placeholder 1086"/>
          <p:cNvSpPr>
            <a:spLocks noGrp="1"/>
          </p:cNvSpPr>
          <p:nvPr>
            <p:ph type="body" idx="10"/>
          </p:nvPr>
        </p:nvSpPr>
        <p:spPr>
          <a:xfrm>
            <a:off x="9147175" y="8086090"/>
            <a:ext cx="212725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-20">
                <a:solidFill>
                  <a:srgbClr val="000000"/>
                </a:solidFill>
                <a:latin typeface="Tahoma" panose="02020603050405020304" pitchFamily="2"/>
              </a:rPr>
              <a:t>PROJECT LOCATION - NODE BBX-011 </a:t>
            </a:r>
          </a:p>
        </p:txBody>
      </p:sp>
      <p:sp>
        <p:nvSpPr>
          <p:cNvPr id="1088" name="Text Placeholder 1087"/>
          <p:cNvSpPr>
            <a:spLocks noGrp="1"/>
          </p:cNvSpPr>
          <p:nvPr>
            <p:ph type="body" idx="10"/>
          </p:nvPr>
        </p:nvSpPr>
        <p:spPr>
          <a:xfrm>
            <a:off x="9741535" y="824801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-4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1089" name="Text Placeholder 1088"/>
          <p:cNvSpPr>
            <a:spLocks noGrp="1"/>
          </p:cNvSpPr>
          <p:nvPr>
            <p:ph type="body" idx="10"/>
          </p:nvPr>
        </p:nvSpPr>
        <p:spPr>
          <a:xfrm>
            <a:off x="3151505" y="8248015"/>
            <a:ext cx="8655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spc="-55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1090" name="Text Placeholder 1089"/>
          <p:cNvSpPr>
            <a:spLocks noGrp="1"/>
          </p:cNvSpPr>
          <p:nvPr>
            <p:ph type="body" idx="10"/>
          </p:nvPr>
        </p:nvSpPr>
        <p:spPr>
          <a:xfrm>
            <a:off x="5922010" y="1810385"/>
            <a:ext cx="1879600" cy="72663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624955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000" b="1" spc="-25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0"/>
              </a:spcBef>
              <a:spcAft>
                <a:spcPts val="1390"/>
              </a:spcAft>
            </a:pPr>
            <a:r>
              <a:rPr lang="en-US" sz="1000" b="1" spc="-3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1091" name="Text Placeholder 1090"/>
          <p:cNvSpPr>
            <a:spLocks noGrp="1"/>
          </p:cNvSpPr>
          <p:nvPr>
            <p:ph type="body" idx="10"/>
          </p:nvPr>
        </p:nvSpPr>
        <p:spPr>
          <a:xfrm>
            <a:off x="15018385" y="8434070"/>
            <a:ext cx="30289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graphicFrame>
        <p:nvGraphicFramePr>
          <p:cNvPr id="1094" name="table 1094"/>
          <p:cNvGraphicFramePr>
            <a:graphicFrameLocks noGrp="1"/>
          </p:cNvGraphicFramePr>
          <p:nvPr/>
        </p:nvGraphicFramePr>
        <p:xfrm>
          <a:off x="13590905" y="8324215"/>
          <a:ext cx="1202055" cy="743585"/>
        </p:xfrm>
        <a:graphic>
          <a:graphicData uri="http://schemas.openxmlformats.org/drawingml/2006/table">
            <a:tbl>
              <a:tblPr/>
              <a:tblGrid>
                <a:gridCol w="208280"/>
                <a:gridCol w="993775"/>
              </a:tblGrid>
              <a:tr h="103505">
                <a:tc gridSpan="2">
                  <a:txBody>
                    <a:bodyPr/>
                    <a:lstStyle/>
                    <a:p>
                      <a:pPr marL="0" marR="86995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REVISIONS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/>
                </a:tc>
              </a:tr>
              <a:tr h="10668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45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REV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66040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45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DESCRIPTION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6995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2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EQUIPMENT CHANGE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6995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3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FINAL HARDWARE UPDATE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6995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45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4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45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LOCATION CHANGE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6995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5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LOCATION CHANGE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6995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6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830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ADDED ADA PLAN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95" name="Text Placeholder 1094"/>
          <p:cNvSpPr>
            <a:spLocks noGrp="1"/>
          </p:cNvSpPr>
          <p:nvPr>
            <p:ph type="body" idx="10"/>
          </p:nvPr>
        </p:nvSpPr>
        <p:spPr>
          <a:xfrm>
            <a:off x="14972665" y="8526780"/>
            <a:ext cx="3943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Courier New" panose="02020603050405020304"/>
              </a:rPr>
              <a:t>10/10/17 </a:t>
            </a:r>
          </a:p>
        </p:txBody>
      </p:sp>
      <p:sp>
        <p:nvSpPr>
          <p:cNvPr id="1096" name="Text Placeholder 1095"/>
          <p:cNvSpPr>
            <a:spLocks noGrp="1"/>
          </p:cNvSpPr>
          <p:nvPr>
            <p:ph type="body" idx="10"/>
          </p:nvPr>
        </p:nvSpPr>
        <p:spPr>
          <a:xfrm>
            <a:off x="14972665" y="8633460"/>
            <a:ext cx="3943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Courier New" panose="02020603050405020304"/>
              </a:rPr>
              <a:t>12/12/17 </a:t>
            </a:r>
          </a:p>
        </p:txBody>
      </p:sp>
      <p:sp>
        <p:nvSpPr>
          <p:cNvPr id="1097" name="Text Placeholder 1096"/>
          <p:cNvSpPr>
            <a:spLocks noGrp="1"/>
          </p:cNvSpPr>
          <p:nvPr>
            <p:ph type="body" idx="10"/>
          </p:nvPr>
        </p:nvSpPr>
        <p:spPr>
          <a:xfrm>
            <a:off x="14966950" y="8740140"/>
            <a:ext cx="40322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Courier New" panose="02020603050405020304"/>
              </a:rPr>
              <a:t>09/12/18 </a:t>
            </a:r>
          </a:p>
        </p:txBody>
      </p:sp>
      <p:sp>
        <p:nvSpPr>
          <p:cNvPr id="1098" name="Text Placeholder 1097"/>
          <p:cNvSpPr>
            <a:spLocks noGrp="1"/>
          </p:cNvSpPr>
          <p:nvPr>
            <p:ph type="body" idx="10"/>
          </p:nvPr>
        </p:nvSpPr>
        <p:spPr>
          <a:xfrm>
            <a:off x="14966950" y="8846820"/>
            <a:ext cx="40322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Courier New" panose="02020603050405020304"/>
              </a:rPr>
              <a:t>09/25/18 </a:t>
            </a:r>
          </a:p>
        </p:txBody>
      </p:sp>
      <p:sp>
        <p:nvSpPr>
          <p:cNvPr id="1099" name="Text Placeholder 1098"/>
          <p:cNvSpPr>
            <a:spLocks noGrp="1"/>
          </p:cNvSpPr>
          <p:nvPr>
            <p:ph type="body" idx="10"/>
          </p:nvPr>
        </p:nvSpPr>
        <p:spPr>
          <a:xfrm>
            <a:off x="14985365" y="8953500"/>
            <a:ext cx="36322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30">
                <a:solidFill>
                  <a:srgbClr val="000000"/>
                </a:solidFill>
                <a:latin typeface="Courier New" panose="02020603050405020304"/>
              </a:rPr>
              <a:t>03/1/19 </a:t>
            </a:r>
          </a:p>
        </p:txBody>
      </p:sp>
      <p:sp>
        <p:nvSpPr>
          <p:cNvPr id="1100" name="Text Placeholder 1099"/>
          <p:cNvSpPr>
            <a:spLocks noGrp="1"/>
          </p:cNvSpPr>
          <p:nvPr>
            <p:ph type="body" idx="10"/>
          </p:nvPr>
        </p:nvSpPr>
        <p:spPr>
          <a:xfrm>
            <a:off x="5862320" y="907669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n-US" sz="1000" b="1" spc="5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1101" name="Text Placeholder 1100"/>
          <p:cNvSpPr>
            <a:spLocks noGrp="1"/>
          </p:cNvSpPr>
          <p:nvPr>
            <p:ph type="body" idx="10"/>
          </p:nvPr>
        </p:nvSpPr>
        <p:spPr>
          <a:xfrm>
            <a:off x="13578840" y="9070975"/>
            <a:ext cx="1029970" cy="152400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2065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MI/EP </a:t>
            </a:r>
          </a:p>
        </p:txBody>
      </p:sp>
      <p:sp>
        <p:nvSpPr>
          <p:cNvPr id="1102" name="Text Placeholder 1101"/>
          <p:cNvSpPr>
            <a:spLocks noGrp="1"/>
          </p:cNvSpPr>
          <p:nvPr>
            <p:ph type="body" idx="10"/>
          </p:nvPr>
        </p:nvSpPr>
        <p:spPr>
          <a:xfrm>
            <a:off x="88900" y="4008120"/>
            <a:ext cx="121285" cy="5208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0955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 Systems\BA - Boston 216 Nodes\BBX - Back Bay\NPPs\AUTOCAD\NODE BBX-011 - 03-06-19.dwg </a:t>
            </a:r>
          </a:p>
        </p:txBody>
      </p:sp>
      <p:sp>
        <p:nvSpPr>
          <p:cNvPr id="1103" name="Text Placeholder 1102"/>
          <p:cNvSpPr>
            <a:spLocks noGrp="1"/>
          </p:cNvSpPr>
          <p:nvPr>
            <p:ph type="body" idx="10"/>
          </p:nvPr>
        </p:nvSpPr>
        <p:spPr>
          <a:xfrm>
            <a:off x="13578840" y="9223375"/>
            <a:ext cx="1029970" cy="152400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2065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10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1104" name="Text Placeholder 1103"/>
          <p:cNvSpPr>
            <a:spLocks noGrp="1"/>
          </p:cNvSpPr>
          <p:nvPr>
            <p:ph type="body" idx="10"/>
          </p:nvPr>
        </p:nvSpPr>
        <p:spPr>
          <a:xfrm>
            <a:off x="100965" y="9411970"/>
            <a:ext cx="117475" cy="4210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095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spc="-90">
                <a:solidFill>
                  <a:srgbClr val="000000"/>
                </a:solidFill>
                <a:latin typeface="Times New Roman" panose="02020603050405020304" pitchFamily="1"/>
              </a:rPr>
              <a:t>03/7/2019 </a:t>
            </a:r>
          </a:p>
        </p:txBody>
      </p:sp>
      <p:sp>
        <p:nvSpPr>
          <p:cNvPr id="1105" name="Text Placeholder 1104"/>
          <p:cNvSpPr>
            <a:spLocks noGrp="1"/>
          </p:cNvSpPr>
          <p:nvPr>
            <p:ph type="body" idx="10"/>
          </p:nvPr>
        </p:nvSpPr>
        <p:spPr>
          <a:xfrm>
            <a:off x="13578840" y="9375775"/>
            <a:ext cx="1029970" cy="152400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2065" rIns="0" bIns="0" anchor="t"/>
          <a:lstStyle/>
          <a:p>
            <a:pPr marL="45720" marR="0" indent="0" algn="l">
              <a:lnSpc>
                <a:spcPts val="700"/>
              </a:lnSpc>
              <a:spcAft>
                <a:spcPts val="14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01/26/16 </a:t>
            </a:r>
          </a:p>
        </p:txBody>
      </p:sp>
      <p:sp>
        <p:nvSpPr>
          <p:cNvPr id="1106" name="Text Placeholder 1105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0565" cy="762000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7843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2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107" name="Text Placeholder 1106"/>
          <p:cNvSpPr>
            <a:spLocks noGrp="1"/>
          </p:cNvSpPr>
          <p:nvPr>
            <p:ph type="body" idx="10"/>
          </p:nvPr>
        </p:nvSpPr>
        <p:spPr>
          <a:xfrm>
            <a:off x="5862320" y="938149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1000" b="1" spc="0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1108" name="Text Placeholder 1107"/>
          <p:cNvSpPr>
            <a:spLocks noGrp="1"/>
          </p:cNvSpPr>
          <p:nvPr>
            <p:ph type="body" idx="10"/>
          </p:nvPr>
        </p:nvSpPr>
        <p:spPr>
          <a:xfrm>
            <a:off x="13578840" y="9528175"/>
            <a:ext cx="1029970" cy="155575"/>
          </a:xfrm>
          <a:prstGeom prst="rect">
            <a:avLst/>
          </a:prstGeom>
          <a:noFill/>
          <a:ln w="12065" cmpd="sng">
            <a:solidFill>
              <a:srgbClr val="0101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40"/>
              </a:spcAft>
            </a:pPr>
            <a:r>
              <a:rPr lang="en-US" sz="600" spc="20">
                <a:solidFill>
                  <a:srgbClr val="000000"/>
                </a:solidFill>
                <a:latin typeface="Tahoma" panose="02020603050405020304" pitchFamily="2"/>
              </a:rPr>
              <a:t>INDEX NAME: BBX-011 </a:t>
            </a:r>
          </a:p>
        </p:txBody>
      </p:sp>
      <p:sp>
        <p:nvSpPr>
          <p:cNvPr id="1109" name="Text Placeholder 1108"/>
          <p:cNvSpPr>
            <a:spLocks noGrp="1"/>
          </p:cNvSpPr>
          <p:nvPr>
            <p:ph type="body" idx="10"/>
          </p:nvPr>
        </p:nvSpPr>
        <p:spPr>
          <a:xfrm>
            <a:off x="13578840" y="9683750"/>
            <a:ext cx="1029970" cy="149225"/>
          </a:xfrm>
          <a:prstGeom prst="rect">
            <a:avLst/>
          </a:prstGeom>
          <a:noFill/>
          <a:ln w="15240" cmpd="sng">
            <a:solidFill>
              <a:srgbClr val="010100"/>
            </a:solidFill>
            <a:prstDash val="solid"/>
          </a:ln>
        </p:spPr>
        <p:txBody>
          <a:bodyPr vert="horz" lIns="0" tIns="8890" rIns="0" bIns="0" anchor="t"/>
          <a:lstStyle/>
          <a:p>
            <a:pPr marL="45720" marR="0" indent="0" algn="l">
              <a:lnSpc>
                <a:spcPts val="700"/>
              </a:lnSpc>
              <a:spcAft>
                <a:spcPts val="9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1 OF 8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Placeholder 125"/>
          <p:cNvSpPr>
            <a:spLocks noGrp="1"/>
          </p:cNvSpPr>
          <p:nvPr>
            <p:ph type="body" idx="10"/>
          </p:nvPr>
        </p:nvSpPr>
        <p:spPr>
          <a:xfrm>
            <a:off x="96520" y="228600"/>
            <a:ext cx="15273655" cy="9604375"/>
          </a:xfrm>
          <a:prstGeom prst="rect">
            <a:avLst/>
          </a:prstGeom>
          <a:solidFill>
            <a:srgbClr val="FEFFFF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128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129" name="Text Placeholder 128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30" name="Text Placeholder 129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31" name="Text Placeholder 130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32" name="Text Placeholder 131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33" name="Text Placeholder 132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34" name="Text Placeholder 133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35" name="Text Placeholder 13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36" name="Text Placeholder 135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37" name="Text Placeholder 136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149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38" name="Text Placeholder 137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139" name="Text Placeholder 13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40" name="Text Placeholder 139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141" name="Text Placeholder 140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42" name="Text Placeholder 141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143" name="Text Placeholder 142"/>
          <p:cNvSpPr>
            <a:spLocks noGrp="1"/>
          </p:cNvSpPr>
          <p:nvPr>
            <p:ph type="body" idx="10"/>
          </p:nvPr>
        </p:nvSpPr>
        <p:spPr>
          <a:xfrm>
            <a:off x="14963775" y="8552815"/>
            <a:ext cx="40640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144" name="Text Placeholder 143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145" name="Text Placeholder 144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AUTOCAD\NE-MA-BSTC8C01-001.dwg </a:t>
            </a:r>
          </a:p>
        </p:txBody>
      </p:sp>
      <p:sp>
        <p:nvSpPr>
          <p:cNvPr id="146" name="Text Placeholder 145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00000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147" name="Text Placeholder 146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148" name="Text Placeholder 147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149" name="Text Placeholder 148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150" name="Text Placeholder 149"/>
          <p:cNvSpPr>
            <a:spLocks noGrp="1"/>
          </p:cNvSpPr>
          <p:nvPr>
            <p:ph type="body" idx="10"/>
          </p:nvPr>
        </p:nvSpPr>
        <p:spPr>
          <a:xfrm>
            <a:off x="13627735" y="9573895"/>
            <a:ext cx="96901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NE-MA-BSTC8C01-001 </a:t>
            </a:r>
          </a:p>
        </p:txBody>
      </p:sp>
      <p:sp>
        <p:nvSpPr>
          <p:cNvPr id="151" name="Text Placeholder 150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152" name="Text Placeholder 151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09855" y="225425"/>
            <a:ext cx="15209520" cy="9607550"/>
          </a:xfrm>
          <a:prstGeom prst="rect">
            <a:avLst/>
          </a:prstGeom>
        </p:spPr>
      </p:pic>
      <p:sp>
        <p:nvSpPr>
          <p:cNvPr id="1114" name="Text Placeholder 1113"/>
          <p:cNvSpPr>
            <a:spLocks noGrp="1"/>
          </p:cNvSpPr>
          <p:nvPr>
            <p:ph type="body" idx="10"/>
          </p:nvPr>
        </p:nvSpPr>
        <p:spPr>
          <a:xfrm>
            <a:off x="13627735" y="9110345"/>
            <a:ext cx="58801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5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DRAFTER: MI/EP </a:t>
            </a:r>
          </a:p>
        </p:txBody>
      </p:sp>
      <p:sp>
        <p:nvSpPr>
          <p:cNvPr id="1115" name="Text Placeholder 1114"/>
          <p:cNvSpPr>
            <a:spLocks noGrp="1"/>
          </p:cNvSpPr>
          <p:nvPr>
            <p:ph type="body" idx="10"/>
          </p:nvPr>
        </p:nvSpPr>
        <p:spPr>
          <a:xfrm>
            <a:off x="13621385" y="9265920"/>
            <a:ext cx="518160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1" = 4' </a:t>
            </a:r>
          </a:p>
        </p:txBody>
      </p:sp>
      <p:sp>
        <p:nvSpPr>
          <p:cNvPr id="1116" name="Text Placeholder 1115"/>
          <p:cNvSpPr>
            <a:spLocks noGrp="1"/>
          </p:cNvSpPr>
          <p:nvPr>
            <p:ph type="body" idx="10"/>
          </p:nvPr>
        </p:nvSpPr>
        <p:spPr>
          <a:xfrm>
            <a:off x="13606780" y="9415145"/>
            <a:ext cx="171259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100"/>
              </a:lnSpc>
              <a:spcAft>
                <a:spcPts val="0"/>
              </a:spcAft>
              <a:tabLst>
                <a:tab pos="1234440" algn="l"/>
              </a:tabLst>
            </a:pPr>
            <a:r>
              <a:rPr lang="en-US" sz="600" spc="5">
                <a:solidFill>
                  <a:srgbClr val="000000"/>
                </a:solidFill>
                <a:latin typeface="Tahoma" panose="02020603050405020304" pitchFamily="2"/>
              </a:rPr>
              <a:t>ISSUE DATE: 01/26/16 </a:t>
            </a:r>
            <a:r>
              <a:rPr lang="en-US" sz="2400" spc="5">
                <a:solidFill>
                  <a:srgbClr val="000000"/>
                </a:solidFill>
                <a:latin typeface="Tahoma" panose="02020603050405020304" pitchFamily="2"/>
              </a:rPr>
              <a:t>3 </a:t>
            </a:r>
          </a:p>
        </p:txBody>
      </p:sp>
      <p:sp>
        <p:nvSpPr>
          <p:cNvPr id="1117" name="Text Placeholder 1116"/>
          <p:cNvSpPr>
            <a:spLocks noGrp="1"/>
          </p:cNvSpPr>
          <p:nvPr>
            <p:ph type="body" idx="10"/>
          </p:nvPr>
        </p:nvSpPr>
        <p:spPr>
          <a:xfrm>
            <a:off x="13606780" y="9573895"/>
            <a:ext cx="171259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822960" indent="0" algn="l">
              <a:lnSpc>
                <a:spcPts val="9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INDEX NAME: BBX-011 </a:t>
            </a:r>
          </a:p>
        </p:txBody>
      </p:sp>
      <p:sp>
        <p:nvSpPr>
          <p:cNvPr id="1118" name="Text Placeholder 1117"/>
          <p:cNvSpPr>
            <a:spLocks noGrp="1"/>
          </p:cNvSpPr>
          <p:nvPr>
            <p:ph type="body" idx="10"/>
          </p:nvPr>
        </p:nvSpPr>
        <p:spPr>
          <a:xfrm>
            <a:off x="13606780" y="9726295"/>
            <a:ext cx="171259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822960" indent="0" algn="l">
              <a:lnSpc>
                <a:spcPts val="900"/>
              </a:lnSpc>
              <a:spcAft>
                <a:spcPts val="24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3 OF 8 </a:t>
            </a:r>
          </a:p>
        </p:txBody>
      </p:sp>
      <p:sp>
        <p:nvSpPr>
          <p:cNvPr id="1119" name="Text Placeholder 1118"/>
          <p:cNvSpPr>
            <a:spLocks noGrp="1"/>
          </p:cNvSpPr>
          <p:nvPr>
            <p:ph type="body" idx="10"/>
          </p:nvPr>
        </p:nvSpPr>
        <p:spPr>
          <a:xfrm>
            <a:off x="88900" y="4008120"/>
            <a:ext cx="121285" cy="52089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0955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 Systems\BA - Boston 216 Nodes\BBX - Back Bay\NPPs\AUTOCAD\NODE BBX-011 - 03-06-19.dwg </a:t>
            </a:r>
          </a:p>
        </p:txBody>
      </p:sp>
      <p:sp>
        <p:nvSpPr>
          <p:cNvPr id="1120" name="Text Placeholder 1119"/>
          <p:cNvSpPr>
            <a:spLocks noGrp="1"/>
          </p:cNvSpPr>
          <p:nvPr>
            <p:ph type="body" idx="10"/>
          </p:nvPr>
        </p:nvSpPr>
        <p:spPr>
          <a:xfrm>
            <a:off x="100965" y="9411970"/>
            <a:ext cx="117475" cy="4210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0955" bIns="0" anchor="t"/>
          <a:lstStyle/>
          <a:p>
            <a:pPr marL="0" marR="0" indent="0" algn="l">
              <a:lnSpc>
                <a:spcPts val="600"/>
              </a:lnSpc>
              <a:spcAft>
                <a:spcPts val="120"/>
              </a:spcAft>
            </a:pPr>
            <a:r>
              <a:rPr lang="en-US" sz="800" spc="-90">
                <a:solidFill>
                  <a:srgbClr val="000000"/>
                </a:solidFill>
                <a:latin typeface="Times New Roman" panose="02020603050405020304" pitchFamily="1"/>
              </a:rPr>
              <a:t>03/7/2019 </a:t>
            </a:r>
          </a:p>
        </p:txBody>
      </p:sp>
      <p:sp>
        <p:nvSpPr>
          <p:cNvPr id="1121" name="Text Placeholder 1120"/>
          <p:cNvSpPr>
            <a:spLocks noGrp="1"/>
          </p:cNvSpPr>
          <p:nvPr>
            <p:ph type="body" idx="10"/>
          </p:nvPr>
        </p:nvSpPr>
        <p:spPr>
          <a:xfrm>
            <a:off x="13582015" y="4502150"/>
            <a:ext cx="1737360" cy="1828800"/>
          </a:xfrm>
          <a:prstGeom prst="rect">
            <a:avLst/>
          </a:prstGeom>
          <a:noFill/>
          <a:ln w="1524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1344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122" name="Text Placeholder 1121"/>
          <p:cNvSpPr>
            <a:spLocks noGrp="1"/>
          </p:cNvSpPr>
          <p:nvPr>
            <p:ph type="body" idx="10"/>
          </p:nvPr>
        </p:nvSpPr>
        <p:spPr>
          <a:xfrm>
            <a:off x="14218920" y="7787640"/>
            <a:ext cx="469265" cy="2743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45720" algn="l">
              <a:lnSpc>
                <a:spcPts val="11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NODE BBX-011 </a:t>
            </a:r>
          </a:p>
        </p:txBody>
      </p:sp>
      <p:sp>
        <p:nvSpPr>
          <p:cNvPr id="1123" name="Text Placeholder 1122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124" name="Text Placeholder 1123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125" name="Text Placeholder 1124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42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126" name="Text Placeholder 1125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505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127" name="Text Placeholder 1126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450" b="1" spc="20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graphicFrame>
        <p:nvGraphicFramePr>
          <p:cNvPr id="1130" name="table 1130"/>
          <p:cNvGraphicFramePr>
            <a:graphicFrameLocks noGrp="1"/>
          </p:cNvGraphicFramePr>
          <p:nvPr/>
        </p:nvGraphicFramePr>
        <p:xfrm>
          <a:off x="13600430" y="8333105"/>
          <a:ext cx="1201420" cy="737870"/>
        </p:xfrm>
        <a:graphic>
          <a:graphicData uri="http://schemas.openxmlformats.org/drawingml/2006/table">
            <a:tbl>
              <a:tblPr/>
              <a:tblGrid>
                <a:gridCol w="208280"/>
                <a:gridCol w="993140"/>
              </a:tblGrid>
              <a:tr h="97790">
                <a:tc gridSpan="2">
                  <a:txBody>
                    <a:bodyPr/>
                    <a:lstStyle/>
                    <a:p>
                      <a:pPr marL="0" marR="87630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REVISIONS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/>
                </a:tc>
              </a:tr>
              <a:tr h="10668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45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REV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66040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45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DESCRIPTION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7630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2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EQUIPMENT CHANGE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7630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3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FINAL HARDWARE UPDATE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7630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45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4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45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LOCATION CHANGE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7630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5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7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LOCATION CHANGE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">
                <a:tc>
                  <a:txBody>
                    <a:bodyPr/>
                    <a:lstStyle/>
                    <a:p>
                      <a:pPr marL="0" marR="87630" indent="0" algn="r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6 </a:t>
                      </a:r>
                    </a:p>
                  </a:txBody>
                  <a:tcPr marL="0" marR="0" marT="0" marB="0" anchor="ctr">
                    <a:lnL w="0" cmpd="sng">
                      <a:noFill/>
                      <a:prstDash val="solid"/>
                    </a:lnL>
                    <a:lnR w="8890" cmpd="sng">
                      <a:solidFill>
                        <a:srgbClr val="000000"/>
                      </a:solidFill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indent="0" algn="l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20"/>
                        </a:spcAft>
                      </a:pPr>
                      <a:r>
                        <a:rPr lang="en-US" sz="600" spc="0">
                          <a:solidFill>
                            <a:srgbClr val="000000"/>
                          </a:solidFill>
                          <a:latin typeface="Tahoma" panose="02020603050405020304" pitchFamily="2"/>
                        </a:rPr>
                        <a:t>ADDED ADA PLAN </a:t>
                      </a:r>
                    </a:p>
                  </a:txBody>
                  <a:tcPr marL="0" marR="0" marT="0" marB="0" anchor="ctr">
                    <a:lnL w="8890" cmpd="sng">
                      <a:solidFill>
                        <a:srgbClr val="000000"/>
                      </a:solidFill>
                      <a:prstDash val="solid"/>
                    </a:lnL>
                    <a:lnR w="0" cmpd="sng">
                      <a:noFill/>
                      <a:prstDash val="solid"/>
                    </a:lnR>
                    <a:lnT w="8890" cmpd="sng">
                      <a:solidFill>
                        <a:srgbClr val="000000"/>
                      </a:solidFill>
                      <a:prstDash val="solid"/>
                    </a:lnT>
                    <a:lnB w="8890" cmpd="sng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31" name="Text Placeholder 1130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132" name="Text Placeholder 1131"/>
          <p:cNvSpPr>
            <a:spLocks noGrp="1"/>
          </p:cNvSpPr>
          <p:nvPr>
            <p:ph type="body" idx="10"/>
          </p:nvPr>
        </p:nvSpPr>
        <p:spPr>
          <a:xfrm>
            <a:off x="14972665" y="8558530"/>
            <a:ext cx="394335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10">
                <a:solidFill>
                  <a:srgbClr val="000000"/>
                </a:solidFill>
                <a:latin typeface="Tahoma" panose="02020603050405020304" pitchFamily="2"/>
              </a:rPr>
              <a:t>10/10/17 </a:t>
            </a:r>
          </a:p>
        </p:txBody>
      </p:sp>
      <p:sp>
        <p:nvSpPr>
          <p:cNvPr id="1133" name="Text Placeholder 1132"/>
          <p:cNvSpPr>
            <a:spLocks noGrp="1"/>
          </p:cNvSpPr>
          <p:nvPr>
            <p:ph type="body" idx="10"/>
          </p:nvPr>
        </p:nvSpPr>
        <p:spPr>
          <a:xfrm>
            <a:off x="14972665" y="8665210"/>
            <a:ext cx="394335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10">
                <a:solidFill>
                  <a:srgbClr val="000000"/>
                </a:solidFill>
                <a:latin typeface="Tahoma" panose="02020603050405020304" pitchFamily="2"/>
              </a:rPr>
              <a:t>12/12/17 </a:t>
            </a:r>
          </a:p>
        </p:txBody>
      </p:sp>
      <p:sp>
        <p:nvSpPr>
          <p:cNvPr id="1134" name="Text Placeholder 1133"/>
          <p:cNvSpPr>
            <a:spLocks noGrp="1"/>
          </p:cNvSpPr>
          <p:nvPr>
            <p:ph type="body" idx="10"/>
          </p:nvPr>
        </p:nvSpPr>
        <p:spPr>
          <a:xfrm>
            <a:off x="14966950" y="8771890"/>
            <a:ext cx="403225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20">
                <a:solidFill>
                  <a:srgbClr val="000000"/>
                </a:solidFill>
                <a:latin typeface="Tahoma" panose="02020603050405020304" pitchFamily="2"/>
              </a:rPr>
              <a:t>09/12/18 </a:t>
            </a:r>
          </a:p>
        </p:txBody>
      </p:sp>
      <p:sp>
        <p:nvSpPr>
          <p:cNvPr id="1135" name="Text Placeholder 1134"/>
          <p:cNvSpPr>
            <a:spLocks noGrp="1"/>
          </p:cNvSpPr>
          <p:nvPr>
            <p:ph type="body" idx="10"/>
          </p:nvPr>
        </p:nvSpPr>
        <p:spPr>
          <a:xfrm>
            <a:off x="14966950" y="8878570"/>
            <a:ext cx="403225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20">
                <a:solidFill>
                  <a:srgbClr val="000000"/>
                </a:solidFill>
                <a:latin typeface="Tahoma" panose="02020603050405020304" pitchFamily="2"/>
              </a:rPr>
              <a:t>09/25/18 </a:t>
            </a:r>
          </a:p>
        </p:txBody>
      </p:sp>
      <p:sp>
        <p:nvSpPr>
          <p:cNvPr id="1136" name="Text Placeholder 1135"/>
          <p:cNvSpPr>
            <a:spLocks noGrp="1"/>
          </p:cNvSpPr>
          <p:nvPr>
            <p:ph type="body" idx="10"/>
          </p:nvPr>
        </p:nvSpPr>
        <p:spPr>
          <a:xfrm>
            <a:off x="14985365" y="8985250"/>
            <a:ext cx="363220" cy="673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03/1/19 </a:t>
            </a:r>
          </a:p>
        </p:txBody>
      </p:sp>
      <p:sp>
        <p:nvSpPr>
          <p:cNvPr id="1137" name="Text Placeholder 1136"/>
          <p:cNvSpPr>
            <a:spLocks noGrp="1"/>
          </p:cNvSpPr>
          <p:nvPr>
            <p:ph type="body" idx="10"/>
          </p:nvPr>
        </p:nvSpPr>
        <p:spPr>
          <a:xfrm>
            <a:off x="3992880" y="399415"/>
            <a:ext cx="583374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00" b="1" spc="55">
                <a:solidFill>
                  <a:srgbClr val="000000"/>
                </a:solidFill>
                <a:latin typeface="Tahoma" panose="02020603050405020304" pitchFamily="2"/>
              </a:rPr>
              <a:t>EXTENET DOWNTOWN BOSTON NODE BBX-011 </a:t>
            </a:r>
          </a:p>
        </p:txBody>
      </p:sp>
      <p:sp>
        <p:nvSpPr>
          <p:cNvPr id="1138" name="Text Placeholder 1137"/>
          <p:cNvSpPr>
            <a:spLocks noGrp="1"/>
          </p:cNvSpPr>
          <p:nvPr>
            <p:ph type="body" idx="10"/>
          </p:nvPr>
        </p:nvSpPr>
        <p:spPr>
          <a:xfrm>
            <a:off x="6251575" y="707390"/>
            <a:ext cx="131381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00" b="1" spc="-30">
                <a:solidFill>
                  <a:srgbClr val="000000"/>
                </a:solidFill>
                <a:latin typeface="Tahoma" panose="02020603050405020304" pitchFamily="2"/>
              </a:rPr>
              <a:t>SIDE VIEW </a:t>
            </a:r>
          </a:p>
        </p:txBody>
      </p:sp>
      <p:sp>
        <p:nvSpPr>
          <p:cNvPr id="1139" name="Text Placeholder 1138"/>
          <p:cNvSpPr>
            <a:spLocks noGrp="1"/>
          </p:cNvSpPr>
          <p:nvPr>
            <p:ph type="body" idx="10"/>
          </p:nvPr>
        </p:nvSpPr>
        <p:spPr>
          <a:xfrm>
            <a:off x="11152505" y="2395855"/>
            <a:ext cx="1442085" cy="3384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2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PROPOSED OMNI DAS ANTENNA PHAZAR/O-6002V-C2A2-D4-TOM (SEE DETAIL) </a:t>
            </a:r>
          </a:p>
        </p:txBody>
      </p:sp>
      <p:sp>
        <p:nvSpPr>
          <p:cNvPr id="1140" name="Text Placeholder 1139"/>
          <p:cNvSpPr>
            <a:spLocks noGrp="1"/>
          </p:cNvSpPr>
          <p:nvPr>
            <p:ph type="body" idx="10"/>
          </p:nvPr>
        </p:nvSpPr>
        <p:spPr>
          <a:xfrm>
            <a:off x="8546465" y="7443470"/>
            <a:ext cx="448310" cy="188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en-US" sz="750" i="1" spc="-10">
                <a:solidFill>
                  <a:srgbClr val="000000"/>
                </a:solidFill>
                <a:latin typeface="Tahoma" panose="02020603050405020304" pitchFamily="2"/>
              </a:rPr>
              <a:t>BRICK </a:t>
            </a:r>
            <a:r>
              <a:t/>
            </a:r>
            <a:br/>
            <a:r>
              <a:rPr lang="en-US" sz="750" i="1" spc="-10">
                <a:solidFill>
                  <a:srgbClr val="000000"/>
                </a:solidFill>
                <a:latin typeface="Tahoma" panose="02020603050405020304" pitchFamily="2"/>
              </a:rPr>
              <a:t>SIDEWALK </a:t>
            </a:r>
          </a:p>
        </p:txBody>
      </p:sp>
      <p:sp>
        <p:nvSpPr>
          <p:cNvPr id="1141" name="Text Placeholder 1140"/>
          <p:cNvSpPr>
            <a:spLocks noGrp="1"/>
          </p:cNvSpPr>
          <p:nvPr>
            <p:ph type="body" idx="10"/>
          </p:nvPr>
        </p:nvSpPr>
        <p:spPr>
          <a:xfrm>
            <a:off x="9010650" y="6495415"/>
            <a:ext cx="23304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23'-5" </a:t>
            </a:r>
          </a:p>
          <a:p>
            <a:pPr marL="0" marR="0" indent="0" algn="l">
              <a:lnSpc>
                <a:spcPts val="600"/>
              </a:lnSpc>
              <a:spcBef>
                <a:spcPts val="260"/>
              </a:spcBef>
              <a:spcAft>
                <a:spcPts val="12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18'-5" </a:t>
            </a:r>
          </a:p>
        </p:txBody>
      </p:sp>
      <p:sp>
        <p:nvSpPr>
          <p:cNvPr id="1142" name="Text Placeholder 1141"/>
          <p:cNvSpPr>
            <a:spLocks noGrp="1"/>
          </p:cNvSpPr>
          <p:nvPr>
            <p:ph type="body" idx="10"/>
          </p:nvPr>
        </p:nvSpPr>
        <p:spPr>
          <a:xfrm>
            <a:off x="9187815" y="8726170"/>
            <a:ext cx="174625" cy="736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0">
                <a:solidFill>
                  <a:srgbClr val="000000"/>
                </a:solidFill>
                <a:latin typeface="Comic Sans MS" panose="02020603050405020304" pitchFamily="2"/>
              </a:rPr>
              <a:t>∅ </a:t>
            </a:r>
          </a:p>
        </p:txBody>
      </p:sp>
      <p:sp>
        <p:nvSpPr>
          <p:cNvPr id="1143" name="Text Placeholder 1142"/>
          <p:cNvSpPr>
            <a:spLocks noGrp="1"/>
          </p:cNvSpPr>
          <p:nvPr>
            <p:ph type="body" idx="10"/>
          </p:nvPr>
        </p:nvSpPr>
        <p:spPr>
          <a:xfrm>
            <a:off x="9254490" y="6504305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15'-6" </a:t>
            </a:r>
          </a:p>
        </p:txBody>
      </p:sp>
      <p:sp>
        <p:nvSpPr>
          <p:cNvPr id="1144" name="Text Placeholder 1143"/>
          <p:cNvSpPr>
            <a:spLocks noGrp="1"/>
          </p:cNvSpPr>
          <p:nvPr>
            <p:ph type="body" idx="10"/>
          </p:nvPr>
        </p:nvSpPr>
        <p:spPr>
          <a:xfrm>
            <a:off x="9385300" y="6498590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14'-8" </a:t>
            </a:r>
          </a:p>
        </p:txBody>
      </p:sp>
      <p:sp>
        <p:nvSpPr>
          <p:cNvPr id="1145" name="Text Placeholder 1144"/>
          <p:cNvSpPr>
            <a:spLocks noGrp="1"/>
          </p:cNvSpPr>
          <p:nvPr>
            <p:ph type="body" idx="10"/>
          </p:nvPr>
        </p:nvSpPr>
        <p:spPr>
          <a:xfrm>
            <a:off x="9510395" y="6504305"/>
            <a:ext cx="364490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11'-3"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0"/>
              </a:spcAft>
            </a:pPr>
            <a:r>
              <a:rPr lang="en-US" sz="800" i="1" spc="-85">
                <a:solidFill>
                  <a:srgbClr val="000000"/>
                </a:solidFill>
                <a:latin typeface="Times New Roman" panose="02020603050405020304" pitchFamily="1"/>
              </a:rPr>
              <a:t>8'-9" </a:t>
            </a:r>
          </a:p>
          <a:p>
            <a:pPr marL="0" marR="0" indent="0" algn="l">
              <a:lnSpc>
                <a:spcPts val="600"/>
              </a:lnSpc>
              <a:spcBef>
                <a:spcPts val="335"/>
              </a:spcBef>
              <a:spcAft>
                <a:spcPts val="115"/>
              </a:spcAft>
            </a:pPr>
            <a:r>
              <a:rPr lang="en-US" sz="800" i="1" spc="-95">
                <a:solidFill>
                  <a:srgbClr val="000000"/>
                </a:solidFill>
                <a:latin typeface="Times New Roman" panose="02020603050405020304" pitchFamily="1"/>
              </a:rPr>
              <a:t>7'-3" </a:t>
            </a:r>
          </a:p>
        </p:txBody>
      </p:sp>
      <p:sp>
        <p:nvSpPr>
          <p:cNvPr id="1146" name="Text Placeholder 1145"/>
          <p:cNvSpPr>
            <a:spLocks noGrp="1"/>
          </p:cNvSpPr>
          <p:nvPr>
            <p:ph type="body" idx="10"/>
          </p:nvPr>
        </p:nvSpPr>
        <p:spPr>
          <a:xfrm>
            <a:off x="9894570" y="6522720"/>
            <a:ext cx="1174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0">
                <a:solidFill>
                  <a:srgbClr val="000000"/>
                </a:solidFill>
                <a:latin typeface="Times New Roman" panose="02020603050405020304" pitchFamily="1"/>
              </a:rPr>
              <a:t>2' </a:t>
            </a:r>
          </a:p>
        </p:txBody>
      </p:sp>
      <p:sp>
        <p:nvSpPr>
          <p:cNvPr id="1147" name="Text Placeholder 1146"/>
          <p:cNvSpPr>
            <a:spLocks noGrp="1"/>
          </p:cNvSpPr>
          <p:nvPr>
            <p:ph type="body" idx="10"/>
          </p:nvPr>
        </p:nvSpPr>
        <p:spPr>
          <a:xfrm>
            <a:off x="9894570" y="7071360"/>
            <a:ext cx="117475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30">
                <a:solidFill>
                  <a:srgbClr val="000000"/>
                </a:solidFill>
                <a:latin typeface="Times New Roman" panose="02020603050405020304" pitchFamily="1"/>
              </a:rPr>
              <a:t>3'-10" </a:t>
            </a:r>
          </a:p>
        </p:txBody>
      </p:sp>
      <p:sp>
        <p:nvSpPr>
          <p:cNvPr id="1148" name="Text Placeholder 1147"/>
          <p:cNvSpPr>
            <a:spLocks noGrp="1"/>
          </p:cNvSpPr>
          <p:nvPr>
            <p:ph type="body" idx="10"/>
          </p:nvPr>
        </p:nvSpPr>
        <p:spPr>
          <a:xfrm>
            <a:off x="11083925" y="7674610"/>
            <a:ext cx="36957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75">
                <a:solidFill>
                  <a:srgbClr val="000000"/>
                </a:solidFill>
                <a:latin typeface="Tahoma" panose="02020603050405020304" pitchFamily="2"/>
              </a:rPr>
              <a:t>ROAD </a:t>
            </a:r>
          </a:p>
        </p:txBody>
      </p:sp>
      <p:sp>
        <p:nvSpPr>
          <p:cNvPr id="1149" name="Text Placeholder 1148"/>
          <p:cNvSpPr>
            <a:spLocks noGrp="1"/>
          </p:cNvSpPr>
          <p:nvPr>
            <p:ph type="body" idx="10"/>
          </p:nvPr>
        </p:nvSpPr>
        <p:spPr>
          <a:xfrm>
            <a:off x="11152505" y="2938145"/>
            <a:ext cx="121348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1150" name="Text Placeholder 1149"/>
          <p:cNvSpPr>
            <a:spLocks noGrp="1"/>
          </p:cNvSpPr>
          <p:nvPr>
            <p:ph type="body" idx="10"/>
          </p:nvPr>
        </p:nvSpPr>
        <p:spPr>
          <a:xfrm>
            <a:off x="11152505" y="3054350"/>
            <a:ext cx="143891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CUSTOM BRACKET (SEE DETAILS) </a:t>
            </a:r>
          </a:p>
        </p:txBody>
      </p:sp>
      <p:sp>
        <p:nvSpPr>
          <p:cNvPr id="1151" name="Text Placeholder 1150"/>
          <p:cNvSpPr>
            <a:spLocks noGrp="1"/>
          </p:cNvSpPr>
          <p:nvPr>
            <p:ph type="body" idx="10"/>
          </p:nvPr>
        </p:nvSpPr>
        <p:spPr>
          <a:xfrm>
            <a:off x="11152505" y="3291840"/>
            <a:ext cx="193230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1152" name="Text Placeholder 1151"/>
          <p:cNvSpPr>
            <a:spLocks noGrp="1"/>
          </p:cNvSpPr>
          <p:nvPr>
            <p:ph type="body" idx="10"/>
          </p:nvPr>
        </p:nvSpPr>
        <p:spPr>
          <a:xfrm>
            <a:off x="11152505" y="5861050"/>
            <a:ext cx="152082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1153" name="Text Placeholder 1152"/>
          <p:cNvSpPr>
            <a:spLocks noGrp="1"/>
          </p:cNvSpPr>
          <p:nvPr>
            <p:ph type="body" idx="10"/>
          </p:nvPr>
        </p:nvSpPr>
        <p:spPr>
          <a:xfrm>
            <a:off x="11155680" y="4885690"/>
            <a:ext cx="4908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1154" name="Text Placeholder 1153"/>
          <p:cNvSpPr>
            <a:spLocks noGrp="1"/>
          </p:cNvSpPr>
          <p:nvPr>
            <p:ph type="body" idx="10"/>
          </p:nvPr>
        </p:nvSpPr>
        <p:spPr>
          <a:xfrm>
            <a:off x="11155680" y="5001895"/>
            <a:ext cx="1301750" cy="100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1155" name="Text Placeholder 1154"/>
          <p:cNvSpPr>
            <a:spLocks noGrp="1"/>
          </p:cNvSpPr>
          <p:nvPr>
            <p:ph type="body" idx="10"/>
          </p:nvPr>
        </p:nvSpPr>
        <p:spPr>
          <a:xfrm>
            <a:off x="11155680" y="5982970"/>
            <a:ext cx="173418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25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1156" name="Text Placeholder 1155"/>
          <p:cNvSpPr>
            <a:spLocks noGrp="1"/>
          </p:cNvSpPr>
          <p:nvPr>
            <p:ph type="body" idx="10"/>
          </p:nvPr>
        </p:nvSpPr>
        <p:spPr>
          <a:xfrm>
            <a:off x="11155680" y="6483350"/>
            <a:ext cx="2206625" cy="78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1157" name="Text Placeholder 1156"/>
          <p:cNvSpPr>
            <a:spLocks noGrp="1"/>
          </p:cNvSpPr>
          <p:nvPr>
            <p:ph type="body" idx="10"/>
          </p:nvPr>
        </p:nvSpPr>
        <p:spPr>
          <a:xfrm>
            <a:off x="11167745" y="4672330"/>
            <a:ext cx="105473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BANNER RODS </a:t>
            </a:r>
          </a:p>
        </p:txBody>
      </p:sp>
      <p:sp>
        <p:nvSpPr>
          <p:cNvPr id="1158" name="Text Placeholder 1157"/>
          <p:cNvSpPr>
            <a:spLocks noGrp="1"/>
          </p:cNvSpPr>
          <p:nvPr>
            <p:ph type="body" idx="10"/>
          </p:nvPr>
        </p:nvSpPr>
        <p:spPr>
          <a:xfrm>
            <a:off x="11167745" y="5291455"/>
            <a:ext cx="13779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METER SIGN </a:t>
            </a:r>
          </a:p>
        </p:txBody>
      </p:sp>
      <p:sp>
        <p:nvSpPr>
          <p:cNvPr id="1159" name="Text Placeholder 1158"/>
          <p:cNvSpPr>
            <a:spLocks noGrp="1"/>
          </p:cNvSpPr>
          <p:nvPr>
            <p:ph type="body" idx="10"/>
          </p:nvPr>
        </p:nvSpPr>
        <p:spPr>
          <a:xfrm>
            <a:off x="11167745" y="5455920"/>
            <a:ext cx="12223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PAY TO PARK SIGN </a:t>
            </a:r>
          </a:p>
        </p:txBody>
      </p:sp>
      <p:sp>
        <p:nvSpPr>
          <p:cNvPr id="1160" name="Text Placeholder 1159"/>
          <p:cNvSpPr>
            <a:spLocks noGrp="1"/>
          </p:cNvSpPr>
          <p:nvPr>
            <p:ph type="body" idx="10"/>
          </p:nvPr>
        </p:nvSpPr>
        <p:spPr>
          <a:xfrm>
            <a:off x="11521440" y="7577455"/>
            <a:ext cx="753110" cy="850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b="1" spc="5">
                <a:solidFill>
                  <a:srgbClr val="808080"/>
                </a:solidFill>
                <a:latin typeface="Tahoma" panose="02020603050405020304" pitchFamily="2"/>
              </a:rPr>
              <a:t>BOYLSTON ST </a:t>
            </a:r>
          </a:p>
        </p:txBody>
      </p:sp>
      <p:sp>
        <p:nvSpPr>
          <p:cNvPr id="1161" name="Text Placeholder 1160"/>
          <p:cNvSpPr>
            <a:spLocks noGrp="1"/>
          </p:cNvSpPr>
          <p:nvPr>
            <p:ph type="body" idx="10"/>
          </p:nvPr>
        </p:nvSpPr>
        <p:spPr>
          <a:xfrm>
            <a:off x="12076430" y="8268970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1162" name="Text Placeholder 1161"/>
          <p:cNvSpPr>
            <a:spLocks noGrp="1"/>
          </p:cNvSpPr>
          <p:nvPr>
            <p:ph type="body" idx="10"/>
          </p:nvPr>
        </p:nvSpPr>
        <p:spPr>
          <a:xfrm>
            <a:off x="12078970" y="8134985"/>
            <a:ext cx="99377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1163" name="Text Placeholder 1162"/>
          <p:cNvSpPr>
            <a:spLocks noGrp="1"/>
          </p:cNvSpPr>
          <p:nvPr>
            <p:ph type="body" idx="10"/>
          </p:nvPr>
        </p:nvSpPr>
        <p:spPr>
          <a:xfrm>
            <a:off x="12078970" y="8589010"/>
            <a:ext cx="97282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0">
                <a:solidFill>
                  <a:srgbClr val="000000"/>
                </a:solidFill>
                <a:latin typeface="Tahoma" panose="02020603050405020304" pitchFamily="2"/>
              </a:rPr>
              <a:t>PROPOSED CONCRETE </a:t>
            </a:r>
          </a:p>
        </p:txBody>
      </p:sp>
      <p:sp>
        <p:nvSpPr>
          <p:cNvPr id="1164" name="Text Placeholder 1163"/>
          <p:cNvSpPr>
            <a:spLocks noGrp="1"/>
          </p:cNvSpPr>
          <p:nvPr>
            <p:ph type="body" idx="10"/>
          </p:nvPr>
        </p:nvSpPr>
        <p:spPr>
          <a:xfrm>
            <a:off x="12082145" y="8705215"/>
            <a:ext cx="12007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TRAFFIC RATED HANDHOLE </a:t>
            </a:r>
          </a:p>
        </p:txBody>
      </p:sp>
      <p:sp>
        <p:nvSpPr>
          <p:cNvPr id="1165" name="Text Placeholder 1164"/>
          <p:cNvSpPr>
            <a:spLocks noGrp="1"/>
          </p:cNvSpPr>
          <p:nvPr>
            <p:ph type="body" idx="10"/>
          </p:nvPr>
        </p:nvSpPr>
        <p:spPr>
          <a:xfrm>
            <a:off x="1749425" y="9180830"/>
            <a:ext cx="9936480" cy="2863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7040880" algn="l"/>
              </a:tabLst>
            </a:pPr>
            <a:r>
              <a:rPr lang="en-US" sz="1350" spc="25">
                <a:solidFill>
                  <a:srgbClr val="000000"/>
                </a:solidFill>
                <a:latin typeface="Tahoma" panose="02020603050405020304" pitchFamily="2"/>
              </a:rPr>
              <a:t>1 </a:t>
            </a:r>
            <a:r>
              <a:rPr lang="en-US" sz="1350" u="sng" spc="25">
                <a:solidFill>
                  <a:srgbClr val="000000"/>
                </a:solidFill>
                <a:latin typeface="Tahoma" panose="02020603050405020304" pitchFamily="2"/>
              </a:rPr>
              <a:t>EXISTING PROFILE - SIDE VIEW </a:t>
            </a:r>
            <a:r>
              <a:rPr lang="en-US" sz="1350" spc="25">
                <a:solidFill>
                  <a:srgbClr val="000000"/>
                </a:solidFill>
                <a:latin typeface="Tahoma" panose="02020603050405020304" pitchFamily="2"/>
              </a:rPr>
              <a:t>1 </a:t>
            </a: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WEST ALONG BOYLSTON ST </a:t>
            </a:r>
          </a:p>
          <a:p>
            <a:pPr marL="0" marR="0" indent="0" algn="r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0">
                <a:solidFill>
                  <a:srgbClr val="000000"/>
                </a:solidFill>
                <a:latin typeface="Tahoma" panose="02020603050405020304" pitchFamily="2"/>
              </a:rPr>
              <a:t>PROPOSED PROFILE - SIDE VIEW 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25">
                <a:solidFill>
                  <a:srgbClr val="000000"/>
                </a:solidFill>
                <a:latin typeface="Tahoma" panose="02020603050405020304" pitchFamily="2"/>
              </a:rPr>
              <a:t>LOOKING WEST ALONG BOYLSTON ST </a:t>
            </a:r>
          </a:p>
        </p:txBody>
      </p:sp>
      <p:sp>
        <p:nvSpPr>
          <p:cNvPr id="1166" name="Text Placeholder 1165"/>
          <p:cNvSpPr>
            <a:spLocks noGrp="1"/>
          </p:cNvSpPr>
          <p:nvPr>
            <p:ph type="body" idx="10"/>
          </p:nvPr>
        </p:nvSpPr>
        <p:spPr>
          <a:xfrm>
            <a:off x="2305050" y="6373495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15'-6" </a:t>
            </a:r>
          </a:p>
        </p:txBody>
      </p:sp>
      <p:sp>
        <p:nvSpPr>
          <p:cNvPr id="1167" name="Text Placeholder 1166"/>
          <p:cNvSpPr>
            <a:spLocks noGrp="1"/>
          </p:cNvSpPr>
          <p:nvPr>
            <p:ph type="body" idx="10"/>
          </p:nvPr>
        </p:nvSpPr>
        <p:spPr>
          <a:xfrm>
            <a:off x="2676525" y="6403975"/>
            <a:ext cx="11747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45"/>
              </a:spcAft>
            </a:pPr>
            <a:r>
              <a:rPr lang="en-US" sz="800" i="1" spc="-175">
                <a:solidFill>
                  <a:srgbClr val="000000"/>
                </a:solidFill>
                <a:latin typeface="Times New Roman" panose="02020603050405020304" pitchFamily="1"/>
              </a:rPr>
              <a:t>7'-3" </a:t>
            </a:r>
          </a:p>
        </p:txBody>
      </p:sp>
      <p:sp>
        <p:nvSpPr>
          <p:cNvPr id="1168" name="Text Placeholder 1167"/>
          <p:cNvSpPr>
            <a:spLocks noGrp="1"/>
          </p:cNvSpPr>
          <p:nvPr>
            <p:ph type="body" idx="10"/>
          </p:nvPr>
        </p:nvSpPr>
        <p:spPr>
          <a:xfrm>
            <a:off x="2552065" y="6400800"/>
            <a:ext cx="1174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145" bIns="0" anchor="t"/>
          <a:lstStyle/>
          <a:p>
            <a:pPr marL="0" marR="0" indent="0" algn="l">
              <a:lnSpc>
                <a:spcPts val="600"/>
              </a:lnSpc>
              <a:spcAft>
                <a:spcPts val="140"/>
              </a:spcAft>
            </a:pPr>
            <a:r>
              <a:rPr lang="en-US" sz="800" i="1" spc="-155">
                <a:solidFill>
                  <a:srgbClr val="000000"/>
                </a:solidFill>
                <a:latin typeface="Times New Roman" panose="02020603050405020304" pitchFamily="1"/>
              </a:rPr>
              <a:t>8'-9" </a:t>
            </a:r>
          </a:p>
        </p:txBody>
      </p:sp>
      <p:sp>
        <p:nvSpPr>
          <p:cNvPr id="1169" name="Text Placeholder 1168"/>
          <p:cNvSpPr>
            <a:spLocks noGrp="1"/>
          </p:cNvSpPr>
          <p:nvPr>
            <p:ph type="body" idx="10"/>
          </p:nvPr>
        </p:nvSpPr>
        <p:spPr>
          <a:xfrm>
            <a:off x="2426970" y="6373495"/>
            <a:ext cx="117475" cy="2590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165"/>
              </a:spcAft>
            </a:pPr>
            <a:r>
              <a:rPr lang="en-US" sz="800" i="1" spc="-135">
                <a:solidFill>
                  <a:srgbClr val="000000"/>
                </a:solidFill>
                <a:latin typeface="Times New Roman" panose="02020603050405020304" pitchFamily="1"/>
              </a:rPr>
              <a:t>11'-3" </a:t>
            </a:r>
          </a:p>
        </p:txBody>
      </p:sp>
      <p:sp>
        <p:nvSpPr>
          <p:cNvPr id="1170" name="Text Placeholder 1169"/>
          <p:cNvSpPr>
            <a:spLocks noGrp="1"/>
          </p:cNvSpPr>
          <p:nvPr>
            <p:ph type="body" idx="10"/>
          </p:nvPr>
        </p:nvSpPr>
        <p:spPr>
          <a:xfrm>
            <a:off x="2179955" y="6370320"/>
            <a:ext cx="117475" cy="2654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4605" bIns="0" anchor="t"/>
          <a:lstStyle/>
          <a:p>
            <a:pPr marL="0" marR="0" indent="0" algn="l">
              <a:lnSpc>
                <a:spcPts val="600"/>
              </a:lnSpc>
              <a:spcAft>
                <a:spcPts val="190"/>
              </a:spcAft>
            </a:pPr>
            <a:r>
              <a:rPr lang="en-US" sz="800" i="1" spc="-125">
                <a:solidFill>
                  <a:srgbClr val="000000"/>
                </a:solidFill>
                <a:latin typeface="Times New Roman" panose="02020603050405020304" pitchFamily="1"/>
              </a:rPr>
              <a:t>21'-6" </a:t>
            </a:r>
          </a:p>
        </p:txBody>
      </p:sp>
      <p:sp>
        <p:nvSpPr>
          <p:cNvPr id="1171" name="Text Placeholder 1170"/>
          <p:cNvSpPr>
            <a:spLocks noGrp="1"/>
          </p:cNvSpPr>
          <p:nvPr>
            <p:ph type="body" idx="10"/>
          </p:nvPr>
        </p:nvSpPr>
        <p:spPr>
          <a:xfrm>
            <a:off x="4038600" y="4672330"/>
            <a:ext cx="105156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BANNER RODS </a:t>
            </a:r>
          </a:p>
        </p:txBody>
      </p:sp>
      <p:sp>
        <p:nvSpPr>
          <p:cNvPr id="1172" name="Text Placeholder 1171"/>
          <p:cNvSpPr>
            <a:spLocks noGrp="1"/>
          </p:cNvSpPr>
          <p:nvPr>
            <p:ph type="body" idx="10"/>
          </p:nvPr>
        </p:nvSpPr>
        <p:spPr>
          <a:xfrm>
            <a:off x="4041775" y="5086985"/>
            <a:ext cx="137731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0">
                <a:solidFill>
                  <a:srgbClr val="000000"/>
                </a:solidFill>
                <a:latin typeface="Tahoma" panose="02020603050405020304" pitchFamily="2"/>
              </a:rPr>
              <a:t>EXISTING PARKING METER SIGN </a:t>
            </a:r>
          </a:p>
        </p:txBody>
      </p:sp>
      <p:sp>
        <p:nvSpPr>
          <p:cNvPr id="1173" name="Text Placeholder 1172"/>
          <p:cNvSpPr>
            <a:spLocks noGrp="1"/>
          </p:cNvSpPr>
          <p:nvPr>
            <p:ph type="body" idx="10"/>
          </p:nvPr>
        </p:nvSpPr>
        <p:spPr>
          <a:xfrm>
            <a:off x="4041775" y="5428615"/>
            <a:ext cx="12223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35">
                <a:solidFill>
                  <a:srgbClr val="000000"/>
                </a:solidFill>
                <a:latin typeface="Tahoma" panose="02020603050405020304" pitchFamily="2"/>
              </a:rPr>
              <a:t>EXISTING PAY TO PARK SIGN </a:t>
            </a:r>
          </a:p>
        </p:txBody>
      </p:sp>
      <p:sp>
        <p:nvSpPr>
          <p:cNvPr id="1174" name="Text Placeholder 1173"/>
          <p:cNvSpPr>
            <a:spLocks noGrp="1"/>
          </p:cNvSpPr>
          <p:nvPr>
            <p:ph type="body" idx="10"/>
          </p:nvPr>
        </p:nvSpPr>
        <p:spPr>
          <a:xfrm>
            <a:off x="1618615" y="7443470"/>
            <a:ext cx="445135" cy="188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BRICK </a:t>
            </a:r>
            <a:r>
              <a:t/>
            </a:r>
            <a:br/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SIDEWALK </a:t>
            </a:r>
          </a:p>
        </p:txBody>
      </p:sp>
      <p:sp>
        <p:nvSpPr>
          <p:cNvPr id="1175" name="Text Placeholder 1174"/>
          <p:cNvSpPr>
            <a:spLocks noGrp="1"/>
          </p:cNvSpPr>
          <p:nvPr>
            <p:ph type="body" idx="10"/>
          </p:nvPr>
        </p:nvSpPr>
        <p:spPr>
          <a:xfrm>
            <a:off x="4352290" y="7577455"/>
            <a:ext cx="753110" cy="850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b="1" spc="5">
                <a:solidFill>
                  <a:srgbClr val="808080"/>
                </a:solidFill>
                <a:latin typeface="Tahoma" panose="02020603050405020304" pitchFamily="2"/>
              </a:rPr>
              <a:t>BOYLSTON ST </a:t>
            </a:r>
          </a:p>
        </p:txBody>
      </p:sp>
      <p:sp>
        <p:nvSpPr>
          <p:cNvPr id="1176" name="Text Placeholder 1175"/>
          <p:cNvSpPr>
            <a:spLocks noGrp="1"/>
          </p:cNvSpPr>
          <p:nvPr>
            <p:ph type="body" idx="10"/>
          </p:nvPr>
        </p:nvSpPr>
        <p:spPr>
          <a:xfrm>
            <a:off x="3686175" y="7674610"/>
            <a:ext cx="36957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75">
                <a:solidFill>
                  <a:srgbClr val="000000"/>
                </a:solidFill>
                <a:latin typeface="Tahoma" panose="02020603050405020304" pitchFamily="2"/>
              </a:rPr>
              <a:t>ROAD </a:t>
            </a:r>
          </a:p>
        </p:txBody>
      </p:sp>
      <p:sp>
        <p:nvSpPr>
          <p:cNvPr id="1177" name="Text Placeholder 1176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178" name="Text Placeholder 1177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2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9710" y="228600"/>
            <a:ext cx="15093315" cy="9607550"/>
          </a:xfrm>
          <a:prstGeom prst="rect">
            <a:avLst/>
          </a:prstGeom>
        </p:spPr>
      </p:pic>
      <p:sp>
        <p:nvSpPr>
          <p:cNvPr id="1183" name="Text Placeholder 1182"/>
          <p:cNvSpPr>
            <a:spLocks noGrp="1"/>
          </p:cNvSpPr>
          <p:nvPr>
            <p:ph type="body" idx="10"/>
          </p:nvPr>
        </p:nvSpPr>
        <p:spPr>
          <a:xfrm>
            <a:off x="15024735" y="8084185"/>
            <a:ext cx="254000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70">
                <a:solidFill>
                  <a:srgbClr val="050509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184" name="Text Placeholder 1183"/>
          <p:cNvSpPr>
            <a:spLocks noGrp="1"/>
          </p:cNvSpPr>
          <p:nvPr>
            <p:ph type="body" idx="10"/>
          </p:nvPr>
        </p:nvSpPr>
        <p:spPr>
          <a:xfrm>
            <a:off x="13387705" y="8070850"/>
            <a:ext cx="1611630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1430" rIns="0" bIns="0" anchor="t"/>
          <a:lstStyle/>
          <a:p>
            <a:pPr marL="0" marR="0" indent="0" algn="l">
              <a:lnSpc>
                <a:spcPts val="500"/>
              </a:lnSpc>
              <a:spcAft>
                <a:spcPts val="185"/>
              </a:spcAft>
              <a:tabLst>
                <a:tab pos="777240" algn="l"/>
              </a:tabLst>
            </a:pPr>
            <a:r>
              <a:rPr lang="en-US" sz="450" spc="0">
                <a:solidFill>
                  <a:srgbClr val="050509"/>
                </a:solidFill>
                <a:latin typeface="Tahoma" panose="02020603050405020304" pitchFamily="2"/>
              </a:rPr>
              <a:t>REV DESCRIPTION </a:t>
            </a:r>
          </a:p>
        </p:txBody>
      </p:sp>
      <p:sp>
        <p:nvSpPr>
          <p:cNvPr id="1185" name="Text Placeholder 1184"/>
          <p:cNvSpPr>
            <a:spLocks noGrp="1"/>
          </p:cNvSpPr>
          <p:nvPr>
            <p:ph type="body" idx="10"/>
          </p:nvPr>
        </p:nvSpPr>
        <p:spPr>
          <a:xfrm>
            <a:off x="14603095" y="9223375"/>
            <a:ext cx="709930" cy="152400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34925" rIns="0" bIns="0" anchor="t"/>
          <a:lstStyle/>
          <a:p>
            <a:pPr marL="137160" marR="0" indent="0" algn="l">
              <a:lnSpc>
                <a:spcPts val="500"/>
              </a:lnSpc>
              <a:spcAft>
                <a:spcPts val="215"/>
              </a:spcAft>
            </a:pPr>
            <a:r>
              <a:rPr lang="en-US" sz="450" spc="30">
                <a:solidFill>
                  <a:srgbClr val="050509"/>
                </a:solidFill>
                <a:latin typeface="Tahoma" panose="02020603050405020304" pitchFamily="2"/>
              </a:rPr>
              <a:t>DRAWING NO. </a:t>
            </a:r>
          </a:p>
        </p:txBody>
      </p:sp>
      <p:sp>
        <p:nvSpPr>
          <p:cNvPr id="1186" name="Text Placeholder 1185"/>
          <p:cNvSpPr>
            <a:spLocks noGrp="1"/>
          </p:cNvSpPr>
          <p:nvPr>
            <p:ph type="body" idx="10"/>
          </p:nvPr>
        </p:nvSpPr>
        <p:spPr>
          <a:xfrm>
            <a:off x="13368655" y="9223375"/>
            <a:ext cx="1234440" cy="152400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29210" rIns="0" bIns="0" anchor="t"/>
          <a:lstStyle/>
          <a:p>
            <a:pPr marL="0" marR="0" indent="0" algn="l">
              <a:lnSpc>
                <a:spcPts val="500"/>
              </a:lnSpc>
              <a:spcAft>
                <a:spcPts val="260"/>
              </a:spcAft>
            </a:pPr>
            <a:r>
              <a:rPr lang="en-US" sz="450" spc="85">
                <a:solidFill>
                  <a:srgbClr val="050509"/>
                </a:solidFill>
                <a:latin typeface="Tahoma" panose="02020603050405020304" pitchFamily="2"/>
              </a:rPr>
              <a:t>DRAFTER: NB </a:t>
            </a:r>
          </a:p>
        </p:txBody>
      </p:sp>
      <p:sp>
        <p:nvSpPr>
          <p:cNvPr id="1187" name="Text Placeholder 1186"/>
          <p:cNvSpPr>
            <a:spLocks noGrp="1"/>
          </p:cNvSpPr>
          <p:nvPr>
            <p:ph type="body" idx="10"/>
          </p:nvPr>
        </p:nvSpPr>
        <p:spPr>
          <a:xfrm>
            <a:off x="13375640" y="9413240"/>
            <a:ext cx="287655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40">
                <a:solidFill>
                  <a:srgbClr val="050509"/>
                </a:solidFill>
                <a:latin typeface="Tahoma" panose="02020603050405020304" pitchFamily="2"/>
              </a:rPr>
              <a:t>SCALE: </a:t>
            </a:r>
          </a:p>
        </p:txBody>
      </p:sp>
      <p:sp>
        <p:nvSpPr>
          <p:cNvPr id="1188" name="Text Placeholder 1187"/>
          <p:cNvSpPr>
            <a:spLocks noGrp="1"/>
          </p:cNvSpPr>
          <p:nvPr>
            <p:ph type="body" idx="10"/>
          </p:nvPr>
        </p:nvSpPr>
        <p:spPr>
          <a:xfrm>
            <a:off x="13663295" y="9413240"/>
            <a:ext cx="207010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65">
                <a:solidFill>
                  <a:srgbClr val="050509"/>
                </a:solidFill>
                <a:latin typeface="Tahoma" panose="02020603050405020304" pitchFamily="2"/>
              </a:rPr>
              <a:t>NTS </a:t>
            </a:r>
          </a:p>
        </p:txBody>
      </p:sp>
      <p:sp>
        <p:nvSpPr>
          <p:cNvPr id="1189" name="Text Placeholder 1188"/>
          <p:cNvSpPr>
            <a:spLocks noGrp="1"/>
          </p:cNvSpPr>
          <p:nvPr>
            <p:ph type="body" idx="10"/>
          </p:nvPr>
        </p:nvSpPr>
        <p:spPr>
          <a:xfrm>
            <a:off x="13793470" y="9565640"/>
            <a:ext cx="351155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40">
                <a:solidFill>
                  <a:srgbClr val="050509"/>
                </a:solidFill>
                <a:latin typeface="Tahoma" panose="02020603050405020304" pitchFamily="2"/>
              </a:rPr>
              <a:t>01/16/19 </a:t>
            </a:r>
          </a:p>
        </p:txBody>
      </p:sp>
      <p:sp>
        <p:nvSpPr>
          <p:cNvPr id="1190" name="Text Placeholder 1189"/>
          <p:cNvSpPr>
            <a:spLocks noGrp="1"/>
          </p:cNvSpPr>
          <p:nvPr>
            <p:ph type="body" idx="10"/>
          </p:nvPr>
        </p:nvSpPr>
        <p:spPr>
          <a:xfrm>
            <a:off x="13378815" y="9565640"/>
            <a:ext cx="414655" cy="692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5">
                <a:solidFill>
                  <a:srgbClr val="050509"/>
                </a:solidFill>
                <a:latin typeface="Tahoma" panose="02020603050405020304" pitchFamily="2"/>
              </a:rPr>
              <a:t>ISSUE DATE: </a:t>
            </a:r>
          </a:p>
        </p:txBody>
      </p:sp>
      <p:sp>
        <p:nvSpPr>
          <p:cNvPr id="1191" name="Text Placeholder 1190"/>
          <p:cNvSpPr>
            <a:spLocks noGrp="1"/>
          </p:cNvSpPr>
          <p:nvPr>
            <p:ph type="body" idx="10"/>
          </p:nvPr>
        </p:nvSpPr>
        <p:spPr>
          <a:xfrm>
            <a:off x="13368655" y="5666105"/>
            <a:ext cx="1944370" cy="835025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5715"/>
              </a:spcAft>
            </a:pPr>
            <a:r>
              <a:rPr lang="en-US" sz="550" b="1" spc="75">
                <a:solidFill>
                  <a:srgbClr val="050509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192" name="Text Placeholder 1191"/>
          <p:cNvSpPr>
            <a:spLocks noGrp="1"/>
          </p:cNvSpPr>
          <p:nvPr>
            <p:ph type="body" idx="10"/>
          </p:nvPr>
        </p:nvSpPr>
        <p:spPr>
          <a:xfrm>
            <a:off x="2456815" y="9125585"/>
            <a:ext cx="2328545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250" spc="-25">
                <a:solidFill>
                  <a:srgbClr val="050509"/>
                </a:solidFill>
                <a:latin typeface="Tahoma" panose="02020603050405020304" pitchFamily="2"/>
              </a:rPr>
              <a:t>EXISTING PHOTOGRAPHIC VIEW </a:t>
            </a:r>
          </a:p>
        </p:txBody>
      </p:sp>
      <p:sp>
        <p:nvSpPr>
          <p:cNvPr id="1193" name="Text Placeholder 1192"/>
          <p:cNvSpPr>
            <a:spLocks noGrp="1"/>
          </p:cNvSpPr>
          <p:nvPr>
            <p:ph type="body" idx="10"/>
          </p:nvPr>
        </p:nvSpPr>
        <p:spPr>
          <a:xfrm>
            <a:off x="8244840" y="9131300"/>
            <a:ext cx="300228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250" spc="-10">
                <a:solidFill>
                  <a:srgbClr val="050509"/>
                </a:solidFill>
                <a:latin typeface="Tahoma" panose="02020603050405020304" pitchFamily="2"/>
              </a:rPr>
              <a:t>PROPOSED PHOTOGRAPHIC SIMULATION </a:t>
            </a:r>
          </a:p>
        </p:txBody>
      </p:sp>
      <p:sp>
        <p:nvSpPr>
          <p:cNvPr id="1194" name="Text Placeholder 1193"/>
          <p:cNvSpPr>
            <a:spLocks noGrp="1"/>
          </p:cNvSpPr>
          <p:nvPr>
            <p:ph type="body" idx="10"/>
          </p:nvPr>
        </p:nvSpPr>
        <p:spPr>
          <a:xfrm>
            <a:off x="13368655" y="7964170"/>
            <a:ext cx="1944370" cy="106680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8255" rIns="0" bIns="0" anchor="t"/>
          <a:lstStyle/>
          <a:p>
            <a:pPr marL="0" marR="0" indent="0" algn="ctr">
              <a:lnSpc>
                <a:spcPts val="500"/>
              </a:lnSpc>
              <a:spcAft>
                <a:spcPts val="45"/>
              </a:spcAft>
            </a:pPr>
            <a:r>
              <a:rPr lang="en-US" sz="450" spc="80">
                <a:solidFill>
                  <a:srgbClr val="050509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195" name="Text Placeholder 1194"/>
          <p:cNvSpPr>
            <a:spLocks noGrp="1"/>
          </p:cNvSpPr>
          <p:nvPr>
            <p:ph type="body" idx="10"/>
          </p:nvPr>
        </p:nvSpPr>
        <p:spPr>
          <a:xfrm>
            <a:off x="13389610" y="7193915"/>
            <a:ext cx="494030" cy="869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550" b="1" spc="-60">
                <a:solidFill>
                  <a:srgbClr val="050509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196" name="Text Placeholder 1195"/>
          <p:cNvSpPr>
            <a:spLocks noGrp="1"/>
          </p:cNvSpPr>
          <p:nvPr>
            <p:ph type="body" idx="10"/>
          </p:nvPr>
        </p:nvSpPr>
        <p:spPr>
          <a:xfrm>
            <a:off x="13414375" y="6517640"/>
            <a:ext cx="548640" cy="869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550" b="1" spc="-55">
                <a:solidFill>
                  <a:srgbClr val="050509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197" name="Text Placeholder 1196"/>
          <p:cNvSpPr>
            <a:spLocks noGrp="1"/>
          </p:cNvSpPr>
          <p:nvPr>
            <p:ph type="body" idx="10"/>
          </p:nvPr>
        </p:nvSpPr>
        <p:spPr>
          <a:xfrm>
            <a:off x="14113510" y="6957695"/>
            <a:ext cx="384810" cy="81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375">
                <a:solidFill>
                  <a:srgbClr val="050509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198" name="Text Placeholder 1197"/>
          <p:cNvSpPr>
            <a:spLocks noGrp="1"/>
          </p:cNvSpPr>
          <p:nvPr>
            <p:ph type="body" idx="10"/>
          </p:nvPr>
        </p:nvSpPr>
        <p:spPr>
          <a:xfrm>
            <a:off x="14484350" y="6814820"/>
            <a:ext cx="493395" cy="81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445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450" spc="459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199" name="Text Placeholder 1198"/>
          <p:cNvSpPr>
            <a:spLocks noGrp="1"/>
          </p:cNvSpPr>
          <p:nvPr>
            <p:ph type="body" idx="10"/>
          </p:nvPr>
        </p:nvSpPr>
        <p:spPr>
          <a:xfrm>
            <a:off x="14498320" y="6896100"/>
            <a:ext cx="472440" cy="69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450" spc="14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200" name="Text Placeholder 1199"/>
          <p:cNvSpPr>
            <a:spLocks noGrp="1"/>
          </p:cNvSpPr>
          <p:nvPr>
            <p:ph type="body" idx="10"/>
          </p:nvPr>
        </p:nvSpPr>
        <p:spPr>
          <a:xfrm>
            <a:off x="13368655" y="9683750"/>
            <a:ext cx="1234440" cy="149225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26035" rIns="0" bIns="0" anchor="t"/>
          <a:lstStyle/>
          <a:p>
            <a:pPr marL="45720" marR="0" indent="0" algn="l">
              <a:lnSpc>
                <a:spcPts val="500"/>
              </a:lnSpc>
              <a:spcAft>
                <a:spcPts val="260"/>
              </a:spcAft>
            </a:pPr>
            <a:r>
              <a:rPr lang="en-US" sz="450" spc="5">
                <a:solidFill>
                  <a:srgbClr val="050509"/>
                </a:solidFill>
                <a:latin typeface="Tahoma" panose="02020603050405020304" pitchFamily="2"/>
              </a:rPr>
              <a:t>INDEX NAME: NODE BBX-011 </a:t>
            </a:r>
          </a:p>
        </p:txBody>
      </p:sp>
      <p:sp>
        <p:nvSpPr>
          <p:cNvPr id="1201" name="Text Placeholder 1200"/>
          <p:cNvSpPr>
            <a:spLocks noGrp="1"/>
          </p:cNvSpPr>
          <p:nvPr>
            <p:ph type="body" idx="10"/>
          </p:nvPr>
        </p:nvSpPr>
        <p:spPr>
          <a:xfrm>
            <a:off x="14603095" y="9375775"/>
            <a:ext cx="709930" cy="457200"/>
          </a:xfrm>
          <a:prstGeom prst="rect">
            <a:avLst/>
          </a:prstGeom>
          <a:noFill/>
          <a:ln w="8890" cmpd="sng">
            <a:solidFill>
              <a:srgbClr val="050509"/>
            </a:solidFill>
            <a:prstDash val="solid"/>
          </a:ln>
        </p:spPr>
        <p:txBody>
          <a:bodyPr vert="horz" lIns="0" tIns="45720" rIns="0" bIns="0" anchor="t"/>
          <a:lstStyle/>
          <a:p>
            <a:pPr marL="0" marR="0" indent="0" algn="ctr">
              <a:lnSpc>
                <a:spcPts val="2300"/>
              </a:lnSpc>
              <a:spcAft>
                <a:spcPts val="745"/>
              </a:spcAft>
            </a:pPr>
            <a:r>
              <a:rPr lang="en-US" sz="1950" spc="0">
                <a:solidFill>
                  <a:srgbClr val="050509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202" name="Text Placeholder 1201"/>
          <p:cNvSpPr>
            <a:spLocks noGrp="1"/>
          </p:cNvSpPr>
          <p:nvPr>
            <p:ph type="body" idx="10"/>
          </p:nvPr>
        </p:nvSpPr>
        <p:spPr>
          <a:xfrm>
            <a:off x="13429615" y="8735060"/>
            <a:ext cx="721995" cy="1149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750" spc="-45">
                <a:solidFill>
                  <a:srgbClr val="050509"/>
                </a:solidFill>
                <a:latin typeface="Tahoma" panose="02020603050405020304" pitchFamily="2"/>
              </a:rPr>
              <a:t>DRAWING TITLE: </a:t>
            </a:r>
          </a:p>
        </p:txBody>
      </p:sp>
      <p:sp>
        <p:nvSpPr>
          <p:cNvPr id="1203" name="Text Placeholder 1202"/>
          <p:cNvSpPr>
            <a:spLocks noGrp="1"/>
          </p:cNvSpPr>
          <p:nvPr>
            <p:ph type="body" idx="10"/>
          </p:nvPr>
        </p:nvSpPr>
        <p:spPr>
          <a:xfrm>
            <a:off x="13560425" y="8917940"/>
            <a:ext cx="155448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250" spc="0">
                <a:solidFill>
                  <a:srgbClr val="050509"/>
                </a:solidFill>
                <a:latin typeface="Tahoma" panose="02020603050405020304" pitchFamily="2"/>
              </a:rPr>
              <a:t>PHOTO SIMULATION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681960" cy="101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1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350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"/>
            <a:ext cx="15544800" cy="1005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2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164" name="Text Placeholder 163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165" name="Text Placeholder 164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166" name="Text Placeholder 165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67" name="Text Placeholder 166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168" name="Text Placeholder 167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69" name="Text Placeholder 168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70" name="Text Placeholder 169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171" name="Text Placeholder 170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172" name="Text Placeholder 171"/>
          <p:cNvSpPr>
            <a:spLocks noGrp="1"/>
          </p:cNvSpPr>
          <p:nvPr>
            <p:ph type="body" idx="10"/>
          </p:nvPr>
        </p:nvSpPr>
        <p:spPr>
          <a:xfrm>
            <a:off x="1395730" y="3066415"/>
            <a:ext cx="11189335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NE-MA-BSTC8C01-002 </a:t>
            </a:r>
          </a:p>
        </p:txBody>
      </p:sp>
      <p:sp>
        <p:nvSpPr>
          <p:cNvPr id="173" name="Text Placeholder 172"/>
          <p:cNvSpPr>
            <a:spLocks noGrp="1"/>
          </p:cNvSpPr>
          <p:nvPr>
            <p:ph type="body" idx="10"/>
          </p:nvPr>
        </p:nvSpPr>
        <p:spPr>
          <a:xfrm>
            <a:off x="4434840" y="3429000"/>
            <a:ext cx="499872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50">
                <a:solidFill>
                  <a:srgbClr val="000000"/>
                </a:solidFill>
                <a:latin typeface="Tahoma" panose="02020603050405020304" pitchFamily="2"/>
              </a:rPr>
              <a:t>COMMONWEALTH AVE AT CLARENDON ST </a:t>
            </a:r>
          </a:p>
        </p:txBody>
      </p:sp>
      <p:sp>
        <p:nvSpPr>
          <p:cNvPr id="174" name="Text Placeholder 173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175" name="Text Placeholder 174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176" name="Text Placeholder 175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177" name="Text Placeholder 176"/>
          <p:cNvSpPr>
            <a:spLocks noGrp="1"/>
          </p:cNvSpPr>
          <p:nvPr>
            <p:ph type="body" idx="10"/>
          </p:nvPr>
        </p:nvSpPr>
        <p:spPr>
          <a:xfrm>
            <a:off x="8482330" y="6068695"/>
            <a:ext cx="101219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178" name="Text Placeholder 177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179" name="Text Placeholder 178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180" name="Text Placeholder 179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181" name="Text Placeholder 180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182" name="Text Placeholder 181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183" name="Text Placeholder 182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184" name="Text Placeholder 183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185" name="Text Placeholder 184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186" name="Text Placeholder 185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187" name="Text Placeholder 186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188" name="Text Placeholder 187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189" name="Text Placeholder 188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190" name="Text Placeholder 189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191" name="Text Placeholder 190"/>
          <p:cNvSpPr>
            <a:spLocks noGrp="1"/>
          </p:cNvSpPr>
          <p:nvPr>
            <p:ph type="body" idx="10"/>
          </p:nvPr>
        </p:nvSpPr>
        <p:spPr>
          <a:xfrm>
            <a:off x="5888990" y="8573770"/>
            <a:ext cx="187706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192" name="Text Placeholder 191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193" name="Text Placeholder 192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1000" spc="-60">
                <a:solidFill>
                  <a:srgbClr val="000000"/>
                </a:solidFill>
                <a:latin typeface="Comic Sans MS" panose="02020603050405020304" pitchFamily="2"/>
              </a:rPr>
              <a:t>LATITUDE: 42.352748° LONGITUDE:-71.076145° </a:t>
            </a:r>
          </a:p>
          <a:p>
            <a:pPr marL="0" marR="0" indent="0" algn="ctr">
              <a:lnSpc>
                <a:spcPts val="1200"/>
              </a:lnSpc>
              <a:spcBef>
                <a:spcPts val="155"/>
              </a:spcBef>
              <a:spcAft>
                <a:spcPts val="0"/>
              </a:spcAft>
            </a:pPr>
            <a:r>
              <a:rPr lang="en-US" sz="1000" spc="-15">
                <a:solidFill>
                  <a:srgbClr val="000000"/>
                </a:solidFill>
                <a:latin typeface="Comic Sans MS" panose="02020603050405020304" pitchFamily="2"/>
              </a:rPr>
              <a:t>42° 21' 9.89" N, 71° 4' 34.12"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194" name="Text Placeholder 193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AUTOCAD\NE-MA-BSTC8C01-002.dwg </a:t>
            </a:r>
          </a:p>
        </p:txBody>
      </p:sp>
      <p:sp>
        <p:nvSpPr>
          <p:cNvPr id="195" name="Text Placeholder 194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196" name="Text Placeholder 195"/>
          <p:cNvSpPr>
            <a:spLocks noGrp="1"/>
          </p:cNvSpPr>
          <p:nvPr>
            <p:ph type="body" idx="10"/>
          </p:nvPr>
        </p:nvSpPr>
        <p:spPr>
          <a:xfrm>
            <a:off x="9577070" y="9116695"/>
            <a:ext cx="127063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10' AMSL </a:t>
            </a:r>
          </a:p>
        </p:txBody>
      </p:sp>
      <p:sp>
        <p:nvSpPr>
          <p:cNvPr id="197" name="Text Placeholder 196"/>
          <p:cNvSpPr>
            <a:spLocks noGrp="1"/>
          </p:cNvSpPr>
          <p:nvPr>
            <p:ph type="body" idx="10"/>
          </p:nvPr>
        </p:nvSpPr>
        <p:spPr>
          <a:xfrm>
            <a:off x="5828665" y="9183370"/>
            <a:ext cx="308610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7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198" name="Text Placeholder 197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199" name="Text Placeholder 198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200" name="Text Placeholder 199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201" name="Text Placeholder 200"/>
          <p:cNvSpPr>
            <a:spLocks noGrp="1"/>
          </p:cNvSpPr>
          <p:nvPr>
            <p:ph type="body" idx="10"/>
          </p:nvPr>
        </p:nvSpPr>
        <p:spPr>
          <a:xfrm>
            <a:off x="5828665" y="948817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202" name="Text Placeholder 201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203" name="Text Placeholder 202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NE-MA-BSTC8C01-002 </a:t>
            </a:r>
          </a:p>
        </p:txBody>
      </p:sp>
      <p:sp>
        <p:nvSpPr>
          <p:cNvPr id="204" name="Text Placeholder 203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205" name="Text Placeholder 204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31775"/>
            <a:ext cx="15202535" cy="9601200"/>
          </a:xfrm>
          <a:prstGeom prst="rect">
            <a:avLst/>
          </a:prstGeom>
        </p:spPr>
      </p:pic>
      <p:sp>
        <p:nvSpPr>
          <p:cNvPr id="210" name="Text Placeholder 209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AUTOCAD\NE-MA-BSTC8C01-002.dwg </a:t>
            </a:r>
          </a:p>
        </p:txBody>
      </p:sp>
      <p:sp>
        <p:nvSpPr>
          <p:cNvPr id="211" name="Text Placeholder 210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  <p:sp>
        <p:nvSpPr>
          <p:cNvPr id="212" name="Text Placeholder 211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2733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r">
              <a:lnSpc>
                <a:spcPts val="500"/>
              </a:lnSpc>
              <a:spcAft>
                <a:spcPts val="0"/>
              </a:spcAft>
            </a:pPr>
            <a:r>
              <a:rPr lang="en-US" sz="600" spc="40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213" name="Text Placeholder 212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214" name="Text Placeholder 213"/>
          <p:cNvSpPr>
            <a:spLocks noGrp="1"/>
          </p:cNvSpPr>
          <p:nvPr>
            <p:ph type="body" idx="10"/>
          </p:nvPr>
        </p:nvSpPr>
        <p:spPr>
          <a:xfrm>
            <a:off x="13785850" y="843089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600"/>
              </a:lnSpc>
              <a:spcAft>
                <a:spcPts val="0"/>
              </a:spcAft>
            </a:pPr>
            <a:r>
              <a:rPr lang="en-US" sz="600" spc="-1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215" name="Text Placeholder 214"/>
          <p:cNvSpPr>
            <a:spLocks noGrp="1"/>
          </p:cNvSpPr>
          <p:nvPr>
            <p:ph type="body" idx="10"/>
          </p:nvPr>
        </p:nvSpPr>
        <p:spPr>
          <a:xfrm>
            <a:off x="13785850" y="8537575"/>
            <a:ext cx="1231900" cy="10668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216" name="Text Placeholder 215"/>
          <p:cNvSpPr>
            <a:spLocks noGrp="1"/>
          </p:cNvSpPr>
          <p:nvPr>
            <p:ph type="body" idx="10"/>
          </p:nvPr>
        </p:nvSpPr>
        <p:spPr>
          <a:xfrm>
            <a:off x="14608810" y="9070975"/>
            <a:ext cx="713740" cy="7620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82245" rIns="0" bIns="0" anchor="t"/>
          <a:lstStyle/>
          <a:p>
            <a:pPr marL="0" marR="0" indent="0" algn="ctr">
              <a:lnSpc>
                <a:spcPts val="2900"/>
              </a:lnSpc>
              <a:spcAft>
                <a:spcPts val="1510"/>
              </a:spcAft>
            </a:pPr>
            <a:r>
              <a:rPr lang="en-US" sz="2450" spc="0">
                <a:solidFill>
                  <a:srgbClr val="000000"/>
                </a:solidFill>
                <a:latin typeface="Tahoma" panose="02020603050405020304" pitchFamily="2"/>
              </a:rPr>
              <a:t>4 </a:t>
            </a:r>
          </a:p>
        </p:txBody>
      </p:sp>
      <p:sp>
        <p:nvSpPr>
          <p:cNvPr id="217" name="Text Placeholder 216"/>
          <p:cNvSpPr>
            <a:spLocks noGrp="1"/>
          </p:cNvSpPr>
          <p:nvPr>
            <p:ph type="body" idx="10"/>
          </p:nvPr>
        </p:nvSpPr>
        <p:spPr>
          <a:xfrm>
            <a:off x="13585190" y="90709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218" name="Text Placeholder 217"/>
          <p:cNvSpPr>
            <a:spLocks noGrp="1"/>
          </p:cNvSpPr>
          <p:nvPr>
            <p:ph type="body" idx="10"/>
          </p:nvPr>
        </p:nvSpPr>
        <p:spPr>
          <a:xfrm>
            <a:off x="13585190" y="92233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9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SCALE: 1" = 5' </a:t>
            </a:r>
          </a:p>
        </p:txBody>
      </p:sp>
      <p:sp>
        <p:nvSpPr>
          <p:cNvPr id="219" name="Text Placeholder 218"/>
          <p:cNvSpPr>
            <a:spLocks noGrp="1"/>
          </p:cNvSpPr>
          <p:nvPr>
            <p:ph type="body" idx="10"/>
          </p:nvPr>
        </p:nvSpPr>
        <p:spPr>
          <a:xfrm>
            <a:off x="13585190" y="9375775"/>
            <a:ext cx="1023620" cy="152400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524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15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220" name="Text Placeholder 219"/>
          <p:cNvSpPr>
            <a:spLocks noGrp="1"/>
          </p:cNvSpPr>
          <p:nvPr>
            <p:ph type="body" idx="10"/>
          </p:nvPr>
        </p:nvSpPr>
        <p:spPr>
          <a:xfrm>
            <a:off x="13585190" y="9528175"/>
            <a:ext cx="1023620" cy="155575"/>
          </a:xfrm>
          <a:prstGeom prst="rect">
            <a:avLst/>
          </a:prstGeom>
          <a:noFill/>
          <a:ln w="8890" cmpd="sng">
            <a:solidFill>
              <a:srgbClr val="000000"/>
            </a:solidFill>
            <a:prstDash val="solid"/>
          </a:ln>
        </p:spPr>
        <p:txBody>
          <a:bodyPr vert="horz" lIns="0" tIns="10160" rIns="0" bIns="0" anchor="t"/>
          <a:lstStyle/>
          <a:p>
            <a:pPr marL="45720" marR="0" indent="0" algn="l">
              <a:lnSpc>
                <a:spcPts val="700"/>
              </a:lnSpc>
              <a:spcAft>
                <a:spcPts val="280"/>
              </a:spcAft>
            </a:pPr>
            <a:r>
              <a:rPr lang="en-US" sz="600" spc="-30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30">
                <a:solidFill>
                  <a:srgbClr val="000000"/>
                </a:solidFill>
                <a:latin typeface="Tahoma" panose="02020603050405020304" pitchFamily="2"/>
              </a:rPr>
              <a:t>NE-MA-BSTC8C01-002 </a:t>
            </a:r>
          </a:p>
        </p:txBody>
      </p:sp>
      <p:sp>
        <p:nvSpPr>
          <p:cNvPr id="221" name="Text Placeholder 220"/>
          <p:cNvSpPr>
            <a:spLocks noGrp="1"/>
          </p:cNvSpPr>
          <p:nvPr>
            <p:ph type="body" idx="10"/>
          </p:nvPr>
        </p:nvSpPr>
        <p:spPr>
          <a:xfrm>
            <a:off x="13585190" y="9683750"/>
            <a:ext cx="1023620" cy="149225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17780" rIns="0" bIns="0" anchor="t"/>
          <a:lstStyle/>
          <a:p>
            <a:pPr marL="45720" marR="0" indent="0" algn="l">
              <a:lnSpc>
                <a:spcPts val="700"/>
              </a:lnSpc>
              <a:spcAft>
                <a:spcPts val="165"/>
              </a:spcAft>
            </a:pPr>
            <a:r>
              <a:rPr lang="en-US" sz="600" spc="25">
                <a:solidFill>
                  <a:srgbClr val="000000"/>
                </a:solidFill>
                <a:latin typeface="Tahoma" panose="02020603050405020304" pitchFamily="2"/>
              </a:rPr>
              <a:t>SHEET #: 4 OF 9 </a:t>
            </a:r>
          </a:p>
        </p:txBody>
      </p:sp>
      <p:sp>
        <p:nvSpPr>
          <p:cNvPr id="222" name="Text Placeholder 221"/>
          <p:cNvSpPr>
            <a:spLocks noGrp="1"/>
          </p:cNvSpPr>
          <p:nvPr>
            <p:ph type="body" idx="10"/>
          </p:nvPr>
        </p:nvSpPr>
        <p:spPr>
          <a:xfrm>
            <a:off x="13585190" y="4502150"/>
            <a:ext cx="1737360" cy="182880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2540" rIns="0" bIns="0" anchor="t"/>
          <a:lstStyle/>
          <a:p>
            <a:pPr marL="0" marR="0" indent="0" algn="l">
              <a:lnSpc>
                <a:spcPts val="700"/>
              </a:lnSpc>
              <a:spcAft>
                <a:spcPts val="13510"/>
              </a:spcAft>
            </a:pPr>
            <a:r>
              <a:rPr lang="en-US" sz="600" spc="7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223" name="Text Placeholder 222"/>
          <p:cNvSpPr>
            <a:spLocks noGrp="1"/>
          </p:cNvSpPr>
          <p:nvPr>
            <p:ph type="body" idx="10"/>
          </p:nvPr>
        </p:nvSpPr>
        <p:spPr>
          <a:xfrm>
            <a:off x="13585190" y="8324215"/>
            <a:ext cx="1737360" cy="106680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700"/>
              </a:lnSpc>
              <a:spcAft>
                <a:spcPts val="20"/>
              </a:spcAft>
            </a:pPr>
            <a:r>
              <a:rPr lang="en-US" sz="600" spc="55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224" name="Text Placeholder 223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225" name="Text Placeholder 224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226" name="Text Placeholder 225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227" name="Text Placeholder 226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228" name="Text Placeholder 227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229" name="Text Placeholder 228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230" name="Text Placeholder 229"/>
          <p:cNvSpPr>
            <a:spLocks noGrp="1"/>
          </p:cNvSpPr>
          <p:nvPr>
            <p:ph type="body" idx="10"/>
          </p:nvPr>
        </p:nvSpPr>
        <p:spPr>
          <a:xfrm>
            <a:off x="15017750" y="8552815"/>
            <a:ext cx="3524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1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231" name="Text Placeholder 230"/>
          <p:cNvSpPr>
            <a:spLocks noGrp="1"/>
          </p:cNvSpPr>
          <p:nvPr>
            <p:ph type="body" idx="10"/>
          </p:nvPr>
        </p:nvSpPr>
        <p:spPr>
          <a:xfrm>
            <a:off x="3288665" y="399415"/>
            <a:ext cx="7242175" cy="1949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500"/>
              </a:lnSpc>
              <a:spcAft>
                <a:spcPts val="0"/>
              </a:spcAft>
            </a:pPr>
            <a:r>
              <a:rPr lang="en-US" sz="1950" spc="-25">
                <a:solidFill>
                  <a:srgbClr val="000000"/>
                </a:solidFill>
                <a:latin typeface="Tahoma" panose="02020603050405020304" pitchFamily="2"/>
              </a:rPr>
              <a:t>EXTENET BACK BAY BOSTON NODE NE-MA-BSTC8C01-002 </a:t>
            </a:r>
          </a:p>
        </p:txBody>
      </p:sp>
      <p:sp>
        <p:nvSpPr>
          <p:cNvPr id="232" name="Text Placeholder 231"/>
          <p:cNvSpPr>
            <a:spLocks noGrp="1"/>
          </p:cNvSpPr>
          <p:nvPr>
            <p:ph type="body" idx="10"/>
          </p:nvPr>
        </p:nvSpPr>
        <p:spPr>
          <a:xfrm>
            <a:off x="2685415" y="707390"/>
            <a:ext cx="8448675" cy="207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en-US" sz="1950" spc="-10">
                <a:solidFill>
                  <a:srgbClr val="000000"/>
                </a:solidFill>
                <a:latin typeface="Tahoma" panose="02020603050405020304" pitchFamily="2"/>
              </a:rPr>
              <a:t>PROPOSED EQUIPMENT MOUNTED ON REPLACEMENT STEEL POLE </a:t>
            </a:r>
          </a:p>
        </p:txBody>
      </p:sp>
      <p:sp>
        <p:nvSpPr>
          <p:cNvPr id="233" name="Text Placeholder 232"/>
          <p:cNvSpPr>
            <a:spLocks noGrp="1"/>
          </p:cNvSpPr>
          <p:nvPr>
            <p:ph type="body" idx="10"/>
          </p:nvPr>
        </p:nvSpPr>
        <p:spPr>
          <a:xfrm>
            <a:off x="1649095" y="9287510"/>
            <a:ext cx="1014666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  <a:tabLst>
                <a:tab pos="10149840" algn="r"/>
              </a:tabLst>
            </a:pP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1350" u="sng" spc="0">
                <a:solidFill>
                  <a:srgbClr val="000000"/>
                </a:solidFill>
                <a:latin typeface="Tahoma" panose="02020603050405020304" pitchFamily="2"/>
              </a:rPr>
              <a:t>EXISTING PROFILE - REAR VIEW</a:t>
            </a:r>
            <a:r>
              <a:rPr lang="en-US" sz="100" spc="0">
                <a:solidFill>
                  <a:srgbClr val="000000"/>
                </a:solidFill>
                <a:latin typeface="Tahoma" panose="02020603050405020304" pitchFamily="2"/>
              </a:rPr>
              <a:t> </a:t>
            </a:r>
            <a:r>
              <a:rPr lang="en-US" sz="1350" spc="0">
                <a:solidFill>
                  <a:srgbClr val="000000"/>
                </a:solidFill>
                <a:latin typeface="Tahoma" panose="02020603050405020304" pitchFamily="2"/>
              </a:rPr>
              <a:t>2 </a:t>
            </a: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LOOKING SOUTHWEST TOWARDS CLARENDON ST </a:t>
            </a:r>
          </a:p>
          <a:p>
            <a:pPr marL="7223760" marR="0" indent="0" algn="l">
              <a:lnSpc>
                <a:spcPts val="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u="sng" spc="15">
                <a:solidFill>
                  <a:srgbClr val="000000"/>
                </a:solidFill>
                <a:latin typeface="Tahoma" panose="02020603050405020304" pitchFamily="2"/>
              </a:rPr>
              <a:t>PROPOSED PROFILE - REAR VIEW </a:t>
            </a:r>
          </a:p>
          <a:p>
            <a:pPr marL="228600" marR="0" indent="0" algn="l">
              <a:lnSpc>
                <a:spcPts val="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50" spc="35">
                <a:solidFill>
                  <a:srgbClr val="000000"/>
                </a:solidFill>
                <a:latin typeface="Tahoma" panose="02020603050405020304" pitchFamily="2"/>
              </a:rPr>
              <a:t>LOOKING SOUTHWEST TOWARDS CLARENDON ST </a:t>
            </a:r>
          </a:p>
        </p:txBody>
      </p:sp>
      <p:sp>
        <p:nvSpPr>
          <p:cNvPr id="234" name="Text Placeholder 233"/>
          <p:cNvSpPr>
            <a:spLocks noGrp="1"/>
          </p:cNvSpPr>
          <p:nvPr>
            <p:ph type="body" idx="10"/>
          </p:nvPr>
        </p:nvSpPr>
        <p:spPr>
          <a:xfrm>
            <a:off x="10661650" y="1993265"/>
            <a:ext cx="1984375" cy="4514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10">
                <a:solidFill>
                  <a:srgbClr val="000000"/>
                </a:solidFill>
                <a:latin typeface="Tahoma" panose="02020603050405020304" pitchFamily="2"/>
              </a:rPr>
              <a:t>PROPOSED OMNI ANTENNA </a:t>
            </a:r>
          </a:p>
          <a:p>
            <a:pPr marL="0" marR="0" indent="0" algn="l">
              <a:lnSpc>
                <a:spcPts val="900"/>
              </a:lnSpc>
              <a:spcBef>
                <a:spcPts val="50"/>
              </a:spcBef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PHAZAR/BRSAWS360Q-698-1710-2-TOM-MD ANTENNA </a:t>
            </a:r>
          </a:p>
          <a:p>
            <a:pPr marL="0" marR="0" indent="0" algn="l">
              <a:lnSpc>
                <a:spcPts val="9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(SEE DETAIL) </a:t>
            </a:r>
          </a:p>
        </p:txBody>
      </p:sp>
      <p:sp>
        <p:nvSpPr>
          <p:cNvPr id="235" name="Text Placeholder 234"/>
          <p:cNvSpPr>
            <a:spLocks noGrp="1"/>
          </p:cNvSpPr>
          <p:nvPr>
            <p:ph type="body" idx="10"/>
          </p:nvPr>
        </p:nvSpPr>
        <p:spPr>
          <a:xfrm>
            <a:off x="6876415" y="7857490"/>
            <a:ext cx="99377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35">
                <a:solidFill>
                  <a:srgbClr val="000000"/>
                </a:solidFill>
                <a:latin typeface="Tahoma" panose="02020603050405020304" pitchFamily="2"/>
              </a:rPr>
              <a:t>PROPOSED FIBER FEED </a:t>
            </a:r>
          </a:p>
        </p:txBody>
      </p:sp>
      <p:sp>
        <p:nvSpPr>
          <p:cNvPr id="236" name="Text Placeholder 235"/>
          <p:cNvSpPr>
            <a:spLocks noGrp="1"/>
          </p:cNvSpPr>
          <p:nvPr>
            <p:ph type="body" idx="10"/>
          </p:nvPr>
        </p:nvSpPr>
        <p:spPr>
          <a:xfrm>
            <a:off x="7230110" y="8317865"/>
            <a:ext cx="108204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PROPOSED POWER FEED </a:t>
            </a:r>
          </a:p>
        </p:txBody>
      </p:sp>
      <p:sp>
        <p:nvSpPr>
          <p:cNvPr id="237" name="Text Placeholder 236"/>
          <p:cNvSpPr>
            <a:spLocks noGrp="1"/>
          </p:cNvSpPr>
          <p:nvPr>
            <p:ph type="body" idx="10"/>
          </p:nvPr>
        </p:nvSpPr>
        <p:spPr>
          <a:xfrm>
            <a:off x="8020685" y="6568440"/>
            <a:ext cx="489585" cy="320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0" bIns="0" anchor="t"/>
          <a:lstStyle/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en-US" sz="750" i="1" spc="-40">
                <a:solidFill>
                  <a:srgbClr val="000000"/>
                </a:solidFill>
                <a:latin typeface="Tahoma" panose="02020603050405020304" pitchFamily="2"/>
              </a:rPr>
              <a:t>23'-11" 18'-11" 14'-10" 10'-3" </a:t>
            </a:r>
          </a:p>
        </p:txBody>
      </p:sp>
      <p:sp>
        <p:nvSpPr>
          <p:cNvPr id="238" name="Text Placeholder 237"/>
          <p:cNvSpPr>
            <a:spLocks noGrp="1"/>
          </p:cNvSpPr>
          <p:nvPr>
            <p:ph type="body" idx="10"/>
          </p:nvPr>
        </p:nvSpPr>
        <p:spPr>
          <a:xfrm>
            <a:off x="8510270" y="6623050"/>
            <a:ext cx="124460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8'-4" </a:t>
            </a:r>
          </a:p>
        </p:txBody>
      </p:sp>
      <p:sp>
        <p:nvSpPr>
          <p:cNvPr id="239" name="Text Placeholder 238"/>
          <p:cNvSpPr>
            <a:spLocks noGrp="1"/>
          </p:cNvSpPr>
          <p:nvPr>
            <p:ph type="body" idx="10"/>
          </p:nvPr>
        </p:nvSpPr>
        <p:spPr>
          <a:xfrm>
            <a:off x="8634730" y="6623050"/>
            <a:ext cx="121920" cy="2108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8'-3" </a:t>
            </a:r>
          </a:p>
        </p:txBody>
      </p:sp>
      <p:sp>
        <p:nvSpPr>
          <p:cNvPr id="240" name="Text Placeholder 239"/>
          <p:cNvSpPr>
            <a:spLocks noGrp="1"/>
          </p:cNvSpPr>
          <p:nvPr>
            <p:ph type="body" idx="10"/>
          </p:nvPr>
        </p:nvSpPr>
        <p:spPr>
          <a:xfrm>
            <a:off x="8757285" y="6626225"/>
            <a:ext cx="124460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70">
                <a:solidFill>
                  <a:srgbClr val="000000"/>
                </a:solidFill>
                <a:latin typeface="Tahoma" panose="02020603050405020304" pitchFamily="2"/>
              </a:rPr>
              <a:t>6'-6" </a:t>
            </a:r>
          </a:p>
        </p:txBody>
      </p:sp>
      <p:sp>
        <p:nvSpPr>
          <p:cNvPr id="241" name="Text Placeholder 240"/>
          <p:cNvSpPr>
            <a:spLocks noGrp="1"/>
          </p:cNvSpPr>
          <p:nvPr>
            <p:ph type="body" idx="10"/>
          </p:nvPr>
        </p:nvSpPr>
        <p:spPr>
          <a:xfrm>
            <a:off x="9439275" y="6610985"/>
            <a:ext cx="113030" cy="7010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5875" bIns="0" anchor="t"/>
          <a:lstStyle/>
          <a:p>
            <a:pPr marL="0" marR="0" indent="0" algn="l">
              <a:lnSpc>
                <a:spcPts val="600"/>
              </a:lnSpc>
              <a:spcAft>
                <a:spcPts val="115"/>
              </a:spcAft>
              <a:tabLst>
                <a:tab pos="685800" algn="r"/>
              </a:tabLst>
            </a:pPr>
            <a:r>
              <a:rPr lang="en-US" sz="750" b="1" spc="0">
                <a:solidFill>
                  <a:srgbClr val="000000"/>
                </a:solidFill>
                <a:latin typeface="Times New Roman" panose="02020603050405020304" pitchFamily="1"/>
              </a:rPr>
              <a:t>3'-10" 2' </a:t>
            </a:r>
          </a:p>
        </p:txBody>
      </p:sp>
      <p:sp>
        <p:nvSpPr>
          <p:cNvPr id="242" name="Text Placeholder 241"/>
          <p:cNvSpPr>
            <a:spLocks noGrp="1"/>
          </p:cNvSpPr>
          <p:nvPr>
            <p:ph type="body" idx="10"/>
          </p:nvPr>
        </p:nvSpPr>
        <p:spPr>
          <a:xfrm>
            <a:off x="9684385" y="5291455"/>
            <a:ext cx="47053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  <a:tabLst>
                <a:tab pos="457200" algn="r"/>
              </a:tabLst>
            </a:pPr>
            <a:r>
              <a:rPr lang="en-US" sz="600" b="1" spc="0">
                <a:solidFill>
                  <a:srgbClr val="000000"/>
                </a:solidFill>
                <a:latin typeface="Times New Roman" panose="02020603050405020304" pitchFamily="1"/>
              </a:rPr>
              <a:t>ON WAY </a:t>
            </a:r>
          </a:p>
        </p:txBody>
      </p:sp>
      <p:sp>
        <p:nvSpPr>
          <p:cNvPr id="243" name="Text Placeholder 242"/>
          <p:cNvSpPr>
            <a:spLocks noGrp="1"/>
          </p:cNvSpPr>
          <p:nvPr>
            <p:ph type="body" idx="10"/>
          </p:nvPr>
        </p:nvSpPr>
        <p:spPr>
          <a:xfrm>
            <a:off x="10637520" y="7098665"/>
            <a:ext cx="106680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000000"/>
                </a:solidFill>
                <a:latin typeface="Tahoma" panose="02020603050405020304" pitchFamily="2"/>
              </a:rPr>
              <a:t>OPTICAL REMOTE UNITS </a:t>
            </a:r>
          </a:p>
        </p:txBody>
      </p:sp>
      <p:sp>
        <p:nvSpPr>
          <p:cNvPr id="244" name="Text Placeholder 243"/>
          <p:cNvSpPr>
            <a:spLocks noGrp="1"/>
          </p:cNvSpPr>
          <p:nvPr>
            <p:ph type="body" idx="10"/>
          </p:nvPr>
        </p:nvSpPr>
        <p:spPr>
          <a:xfrm>
            <a:off x="10640695" y="6577330"/>
            <a:ext cx="2203450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SEPARATE POWER TO CONTINUE TO STREETLIGHT </a:t>
            </a:r>
          </a:p>
        </p:txBody>
      </p:sp>
      <p:sp>
        <p:nvSpPr>
          <p:cNvPr id="245" name="Text Placeholder 244"/>
          <p:cNvSpPr>
            <a:spLocks noGrp="1"/>
          </p:cNvSpPr>
          <p:nvPr>
            <p:ph type="body" idx="10"/>
          </p:nvPr>
        </p:nvSpPr>
        <p:spPr>
          <a:xfrm>
            <a:off x="10640695" y="6976745"/>
            <a:ext cx="1786255" cy="977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(2) COMMSCOPE ION-M 7P-85P-17P-19P </a:t>
            </a:r>
          </a:p>
        </p:txBody>
      </p:sp>
      <p:sp>
        <p:nvSpPr>
          <p:cNvPr id="246" name="Text Placeholder 245"/>
          <p:cNvSpPr>
            <a:spLocks noGrp="1"/>
          </p:cNvSpPr>
          <p:nvPr>
            <p:ph type="body" idx="10"/>
          </p:nvPr>
        </p:nvSpPr>
        <p:spPr>
          <a:xfrm>
            <a:off x="10661650" y="2938145"/>
            <a:ext cx="121348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PROPOSED WHIP ANTENNA </a:t>
            </a:r>
          </a:p>
        </p:txBody>
      </p:sp>
      <p:sp>
        <p:nvSpPr>
          <p:cNvPr id="247" name="Text Placeholder 246"/>
          <p:cNvSpPr>
            <a:spLocks noGrp="1"/>
          </p:cNvSpPr>
          <p:nvPr>
            <p:ph type="body" idx="10"/>
          </p:nvPr>
        </p:nvSpPr>
        <p:spPr>
          <a:xfrm>
            <a:off x="10661650" y="3054350"/>
            <a:ext cx="1450975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CUSTOM ADAPTER (SEE DETAILS) </a:t>
            </a:r>
          </a:p>
        </p:txBody>
      </p:sp>
      <p:sp>
        <p:nvSpPr>
          <p:cNvPr id="248" name="Text Placeholder 247"/>
          <p:cNvSpPr>
            <a:spLocks noGrp="1"/>
          </p:cNvSpPr>
          <p:nvPr>
            <p:ph type="body" idx="10"/>
          </p:nvPr>
        </p:nvSpPr>
        <p:spPr>
          <a:xfrm>
            <a:off x="10661650" y="3291840"/>
            <a:ext cx="192976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10">
                <a:solidFill>
                  <a:srgbClr val="000000"/>
                </a:solidFill>
                <a:latin typeface="Tahoma" panose="02020603050405020304" pitchFamily="2"/>
              </a:rPr>
              <a:t>PROPOSED 3'-9" EXTENSION 4.5" DIAMETER </a:t>
            </a:r>
          </a:p>
        </p:txBody>
      </p:sp>
      <p:sp>
        <p:nvSpPr>
          <p:cNvPr id="249" name="Text Placeholder 248"/>
          <p:cNvSpPr>
            <a:spLocks noGrp="1"/>
          </p:cNvSpPr>
          <p:nvPr>
            <p:ph type="body" idx="10"/>
          </p:nvPr>
        </p:nvSpPr>
        <p:spPr>
          <a:xfrm>
            <a:off x="10661650" y="5013960"/>
            <a:ext cx="490855" cy="76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50">
                <a:solidFill>
                  <a:srgbClr val="000000"/>
                </a:solidFill>
                <a:latin typeface="Tahoma" panose="02020603050405020304" pitchFamily="2"/>
              </a:rPr>
              <a:t>COAX FEED </a:t>
            </a:r>
          </a:p>
        </p:txBody>
      </p:sp>
      <p:sp>
        <p:nvSpPr>
          <p:cNvPr id="250" name="Text Placeholder 249"/>
          <p:cNvSpPr>
            <a:spLocks noGrp="1"/>
          </p:cNvSpPr>
          <p:nvPr>
            <p:ph type="body" idx="10"/>
          </p:nvPr>
        </p:nvSpPr>
        <p:spPr>
          <a:xfrm>
            <a:off x="10661650" y="5129530"/>
            <a:ext cx="1301750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20"/>
              </a:spcAft>
            </a:pPr>
            <a:r>
              <a:rPr lang="en-US" sz="750" spc="-5">
                <a:solidFill>
                  <a:srgbClr val="000000"/>
                </a:solidFill>
                <a:latin typeface="Tahoma" panose="02020603050405020304" pitchFamily="2"/>
              </a:rPr>
              <a:t>COMMSCOPE LDF4-50A(1/2") </a:t>
            </a:r>
          </a:p>
        </p:txBody>
      </p:sp>
      <p:sp>
        <p:nvSpPr>
          <p:cNvPr id="251" name="Text Placeholder 250"/>
          <p:cNvSpPr>
            <a:spLocks noGrp="1"/>
          </p:cNvSpPr>
          <p:nvPr>
            <p:ph type="body" idx="10"/>
          </p:nvPr>
        </p:nvSpPr>
        <p:spPr>
          <a:xfrm>
            <a:off x="10661650" y="6117590"/>
            <a:ext cx="1521460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0">
                <a:solidFill>
                  <a:srgbClr val="000000"/>
                </a:solidFill>
                <a:latin typeface="Tahoma" panose="02020603050405020304" pitchFamily="2"/>
              </a:rPr>
              <a:t>PROPOSED 11' STEEL FLUTED POLE </a:t>
            </a:r>
          </a:p>
        </p:txBody>
      </p:sp>
      <p:sp>
        <p:nvSpPr>
          <p:cNvPr id="252" name="Text Placeholder 251"/>
          <p:cNvSpPr>
            <a:spLocks noGrp="1"/>
          </p:cNvSpPr>
          <p:nvPr>
            <p:ph type="body" idx="10"/>
          </p:nvPr>
        </p:nvSpPr>
        <p:spPr>
          <a:xfrm>
            <a:off x="10661650" y="6239510"/>
            <a:ext cx="1734820" cy="971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spc="-15">
                <a:solidFill>
                  <a:srgbClr val="000000"/>
                </a:solidFill>
                <a:latin typeface="Tahoma" panose="02020603050405020304" pitchFamily="2"/>
              </a:rPr>
              <a:t>TAPERED DIAMETER (9" BASE 8.1" TOP) </a:t>
            </a:r>
          </a:p>
        </p:txBody>
      </p:sp>
      <p:sp>
        <p:nvSpPr>
          <p:cNvPr id="253" name="Text Placeholder 252"/>
          <p:cNvSpPr>
            <a:spLocks noGrp="1"/>
          </p:cNvSpPr>
          <p:nvPr>
            <p:ph type="body" idx="10"/>
          </p:nvPr>
        </p:nvSpPr>
        <p:spPr>
          <a:xfrm>
            <a:off x="10674350" y="5480050"/>
            <a:ext cx="137160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ONE WAY SIGN 10'-3" </a:t>
            </a:r>
          </a:p>
        </p:txBody>
      </p:sp>
      <p:sp>
        <p:nvSpPr>
          <p:cNvPr id="254" name="Text Placeholder 253"/>
          <p:cNvSpPr>
            <a:spLocks noGrp="1"/>
          </p:cNvSpPr>
          <p:nvPr>
            <p:ph type="body" idx="10"/>
          </p:nvPr>
        </p:nvSpPr>
        <p:spPr>
          <a:xfrm>
            <a:off x="10674350" y="5684520"/>
            <a:ext cx="137731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TOW ZONE SIGN 8'-4" </a:t>
            </a:r>
          </a:p>
        </p:txBody>
      </p:sp>
      <p:sp>
        <p:nvSpPr>
          <p:cNvPr id="255" name="Text Placeholder 254"/>
          <p:cNvSpPr>
            <a:spLocks noGrp="1"/>
          </p:cNvSpPr>
          <p:nvPr>
            <p:ph type="body" idx="10"/>
          </p:nvPr>
        </p:nvSpPr>
        <p:spPr>
          <a:xfrm>
            <a:off x="10674350" y="5928360"/>
            <a:ext cx="1554480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DO NOT ENTER SIGN 8'-3" </a:t>
            </a:r>
          </a:p>
        </p:txBody>
      </p:sp>
      <p:sp>
        <p:nvSpPr>
          <p:cNvPr id="256" name="Text Placeholder 255"/>
          <p:cNvSpPr>
            <a:spLocks noGrp="1"/>
          </p:cNvSpPr>
          <p:nvPr>
            <p:ph type="body" idx="10"/>
          </p:nvPr>
        </p:nvSpPr>
        <p:spPr>
          <a:xfrm>
            <a:off x="10674350" y="6388735"/>
            <a:ext cx="168211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STREET CLEANING SIGN 6'-6" </a:t>
            </a:r>
          </a:p>
        </p:txBody>
      </p:sp>
      <p:sp>
        <p:nvSpPr>
          <p:cNvPr id="257" name="Text Placeholder 256"/>
          <p:cNvSpPr>
            <a:spLocks noGrp="1"/>
          </p:cNvSpPr>
          <p:nvPr>
            <p:ph type="body" idx="10"/>
          </p:nvPr>
        </p:nvSpPr>
        <p:spPr>
          <a:xfrm>
            <a:off x="10881360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258" name="Text Placeholder 257"/>
          <p:cNvSpPr>
            <a:spLocks noGrp="1"/>
          </p:cNvSpPr>
          <p:nvPr>
            <p:ph type="body" idx="10"/>
          </p:nvPr>
        </p:nvSpPr>
        <p:spPr>
          <a:xfrm>
            <a:off x="4675505" y="5447030"/>
            <a:ext cx="136842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ONE WAY SIGN 10'-3" </a:t>
            </a:r>
          </a:p>
        </p:txBody>
      </p:sp>
      <p:sp>
        <p:nvSpPr>
          <p:cNvPr id="259" name="Text Placeholder 258"/>
          <p:cNvSpPr>
            <a:spLocks noGrp="1"/>
          </p:cNvSpPr>
          <p:nvPr>
            <p:ph type="body" idx="10"/>
          </p:nvPr>
        </p:nvSpPr>
        <p:spPr>
          <a:xfrm>
            <a:off x="4675505" y="5684520"/>
            <a:ext cx="137477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TOW ZONE SIGN 8'-4" </a:t>
            </a:r>
          </a:p>
        </p:txBody>
      </p:sp>
      <p:sp>
        <p:nvSpPr>
          <p:cNvPr id="260" name="Text Placeholder 259"/>
          <p:cNvSpPr>
            <a:spLocks noGrp="1"/>
          </p:cNvSpPr>
          <p:nvPr>
            <p:ph type="body" idx="10"/>
          </p:nvPr>
        </p:nvSpPr>
        <p:spPr>
          <a:xfrm>
            <a:off x="4675505" y="6001385"/>
            <a:ext cx="1551305" cy="82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DO NOT ENTER SIGN 8'-3" </a:t>
            </a:r>
          </a:p>
        </p:txBody>
      </p:sp>
      <p:sp>
        <p:nvSpPr>
          <p:cNvPr id="261" name="Text Placeholder 260"/>
          <p:cNvSpPr>
            <a:spLocks noGrp="1"/>
          </p:cNvSpPr>
          <p:nvPr>
            <p:ph type="body" idx="10"/>
          </p:nvPr>
        </p:nvSpPr>
        <p:spPr>
          <a:xfrm>
            <a:off x="4675505" y="6388735"/>
            <a:ext cx="1679575" cy="81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25">
                <a:solidFill>
                  <a:srgbClr val="000000"/>
                </a:solidFill>
                <a:latin typeface="Tahoma" panose="02020603050405020304" pitchFamily="2"/>
              </a:rPr>
              <a:t>EXISTING STREET CLEANING SIGN 6'-6" </a:t>
            </a:r>
          </a:p>
        </p:txBody>
      </p:sp>
      <p:sp>
        <p:nvSpPr>
          <p:cNvPr id="262" name="Text Placeholder 261"/>
          <p:cNvSpPr>
            <a:spLocks noGrp="1"/>
          </p:cNvSpPr>
          <p:nvPr>
            <p:ph type="body" idx="10"/>
          </p:nvPr>
        </p:nvSpPr>
        <p:spPr>
          <a:xfrm>
            <a:off x="3677285" y="5291455"/>
            <a:ext cx="46990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b="1" spc="85">
                <a:solidFill>
                  <a:srgbClr val="000000"/>
                </a:solidFill>
                <a:latin typeface="Times New Roman" panose="02020603050405020304" pitchFamily="1"/>
              </a:rPr>
              <a:t>ON WAY </a:t>
            </a:r>
          </a:p>
        </p:txBody>
      </p:sp>
      <p:sp>
        <p:nvSpPr>
          <p:cNvPr id="263" name="Text Placeholder 262"/>
          <p:cNvSpPr>
            <a:spLocks noGrp="1"/>
          </p:cNvSpPr>
          <p:nvPr>
            <p:ph type="body" idx="10"/>
          </p:nvPr>
        </p:nvSpPr>
        <p:spPr>
          <a:xfrm>
            <a:off x="3288665" y="6492240"/>
            <a:ext cx="121920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254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8'-4" </a:t>
            </a:r>
          </a:p>
        </p:txBody>
      </p:sp>
      <p:sp>
        <p:nvSpPr>
          <p:cNvPr id="264" name="Text Placeholder 263"/>
          <p:cNvSpPr>
            <a:spLocks noGrp="1"/>
          </p:cNvSpPr>
          <p:nvPr>
            <p:ph type="body" idx="10"/>
          </p:nvPr>
        </p:nvSpPr>
        <p:spPr>
          <a:xfrm>
            <a:off x="3411220" y="6492240"/>
            <a:ext cx="124460" cy="2101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08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55">
                <a:solidFill>
                  <a:srgbClr val="000000"/>
                </a:solidFill>
                <a:latin typeface="Tahoma" panose="02020603050405020304" pitchFamily="2"/>
              </a:rPr>
              <a:t>8'-3" </a:t>
            </a:r>
          </a:p>
        </p:txBody>
      </p:sp>
      <p:sp>
        <p:nvSpPr>
          <p:cNvPr id="265" name="Text Placeholder 264"/>
          <p:cNvSpPr>
            <a:spLocks noGrp="1"/>
          </p:cNvSpPr>
          <p:nvPr>
            <p:ph type="body" idx="10"/>
          </p:nvPr>
        </p:nvSpPr>
        <p:spPr>
          <a:xfrm>
            <a:off x="3535680" y="6495415"/>
            <a:ext cx="125095" cy="2012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572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70">
                <a:solidFill>
                  <a:srgbClr val="000000"/>
                </a:solidFill>
                <a:latin typeface="Tahoma" panose="02020603050405020304" pitchFamily="2"/>
              </a:rPr>
              <a:t>6'-6" </a:t>
            </a:r>
          </a:p>
        </p:txBody>
      </p:sp>
      <p:sp>
        <p:nvSpPr>
          <p:cNvPr id="266" name="Text Placeholder 265"/>
          <p:cNvSpPr>
            <a:spLocks noGrp="1"/>
          </p:cNvSpPr>
          <p:nvPr>
            <p:ph type="body" idx="10"/>
          </p:nvPr>
        </p:nvSpPr>
        <p:spPr>
          <a:xfrm>
            <a:off x="4910455" y="7546975"/>
            <a:ext cx="457200" cy="1860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750" i="1" spc="-15">
                <a:solidFill>
                  <a:srgbClr val="000000"/>
                </a:solidFill>
                <a:latin typeface="Tahoma" panose="02020603050405020304" pitchFamily="2"/>
              </a:rPr>
              <a:t>CONCRETE SIDEWALK </a:t>
            </a:r>
          </a:p>
        </p:txBody>
      </p:sp>
      <p:sp>
        <p:nvSpPr>
          <p:cNvPr id="267" name="Text Placeholder 266"/>
          <p:cNvSpPr>
            <a:spLocks noGrp="1"/>
          </p:cNvSpPr>
          <p:nvPr>
            <p:ph type="body" idx="10"/>
          </p:nvPr>
        </p:nvSpPr>
        <p:spPr>
          <a:xfrm>
            <a:off x="3038475" y="6531610"/>
            <a:ext cx="12509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635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0">
                <a:solidFill>
                  <a:srgbClr val="000000"/>
                </a:solidFill>
                <a:latin typeface="Tahoma" panose="02020603050405020304" pitchFamily="2"/>
              </a:rPr>
              <a:t>17' </a:t>
            </a:r>
          </a:p>
        </p:txBody>
      </p:sp>
      <p:sp>
        <p:nvSpPr>
          <p:cNvPr id="268" name="Text Placeholder 267"/>
          <p:cNvSpPr>
            <a:spLocks noGrp="1"/>
          </p:cNvSpPr>
          <p:nvPr>
            <p:ph type="body" idx="10"/>
          </p:nvPr>
        </p:nvSpPr>
        <p:spPr>
          <a:xfrm>
            <a:off x="3165475" y="6464935"/>
            <a:ext cx="123190" cy="262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43815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i="1" spc="-140">
                <a:solidFill>
                  <a:srgbClr val="000000"/>
                </a:solidFill>
                <a:latin typeface="Tahoma" panose="02020603050405020304" pitchFamily="2"/>
              </a:rPr>
              <a:t>10'-3" </a:t>
            </a:r>
          </a:p>
        </p:txBody>
      </p:sp>
      <p:sp>
        <p:nvSpPr>
          <p:cNvPr id="269" name="Text Placeholder 268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270" name="Text Placeholder 269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 Placeholder 272"/>
          <p:cNvSpPr>
            <a:spLocks noGrp="1"/>
          </p:cNvSpPr>
          <p:nvPr>
            <p:ph type="body" idx="10"/>
          </p:nvPr>
        </p:nvSpPr>
        <p:spPr>
          <a:xfrm>
            <a:off x="96520" y="228600"/>
            <a:ext cx="15273655" cy="9604375"/>
          </a:xfrm>
          <a:prstGeom prst="rect">
            <a:avLst/>
          </a:prstGeom>
          <a:solidFill>
            <a:srgbClr val="FFFFFE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75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276" name="Text Placeholder 275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277" name="Text Placeholder 276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80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278" name="Text Placeholder 277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279" name="Text Placeholder 278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280" name="Text Placeholder 279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281" name="Text Placeholder 280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282" name="Text Placeholder 281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283" name="Text Placeholder 282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284" name="Text Placeholder 283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285" name="Text Placeholder 284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286" name="Text Placeholder 285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287" name="Text Placeholder 286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288" name="Text Placeholder 287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289" name="Text Placeholder 288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290" name="Text Placeholder 289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291" name="Text Placeholder 290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292" name="Text Placeholder 291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AUTOCAD\NE-MA-BSTC8C01-002.dwg </a:t>
            </a:r>
          </a:p>
        </p:txBody>
      </p:sp>
      <p:sp>
        <p:nvSpPr>
          <p:cNvPr id="293" name="Text Placeholder 292"/>
          <p:cNvSpPr>
            <a:spLocks noGrp="1"/>
          </p:cNvSpPr>
          <p:nvPr>
            <p:ph type="body" idx="10"/>
          </p:nvPr>
        </p:nvSpPr>
        <p:spPr>
          <a:xfrm>
            <a:off x="1941830" y="9302750"/>
            <a:ext cx="10402570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  <a:tabLst>
                <a:tab pos="10378440" algn="r"/>
              </a:tabLst>
            </a:pPr>
            <a:r>
              <a:rPr lang="en-US" sz="1700" spc="0">
                <a:solidFill>
                  <a:srgbClr val="000000"/>
                </a:solidFill>
                <a:latin typeface="Tahoma" panose="02020603050405020304" pitchFamily="2"/>
              </a:rPr>
              <a:t>EXISTING PHOTOGRAPHIC VIEW PROPOSED PHOTOGRAPHIC SIMULATION </a:t>
            </a:r>
          </a:p>
        </p:txBody>
      </p:sp>
      <p:sp>
        <p:nvSpPr>
          <p:cNvPr id="294" name="Text Placeholder 293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4362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SCALE: NTS </a:t>
            </a:r>
          </a:p>
        </p:txBody>
      </p:sp>
      <p:sp>
        <p:nvSpPr>
          <p:cNvPr id="295" name="Text Placeholder 294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296" name="Text Placeholder 295"/>
          <p:cNvSpPr>
            <a:spLocks noGrp="1"/>
          </p:cNvSpPr>
          <p:nvPr>
            <p:ph type="body" idx="10"/>
          </p:nvPr>
        </p:nvSpPr>
        <p:spPr>
          <a:xfrm>
            <a:off x="14823440" y="9335770"/>
            <a:ext cx="272415" cy="2381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5 </a:t>
            </a:r>
          </a:p>
        </p:txBody>
      </p:sp>
      <p:sp>
        <p:nvSpPr>
          <p:cNvPr id="297" name="Text Placeholder 296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NE-MA-BSTC8C01-002 </a:t>
            </a:r>
          </a:p>
        </p:txBody>
      </p:sp>
      <p:sp>
        <p:nvSpPr>
          <p:cNvPr id="298" name="Text Placeholder 297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5 OF 9 </a:t>
            </a:r>
          </a:p>
        </p:txBody>
      </p:sp>
      <p:sp>
        <p:nvSpPr>
          <p:cNvPr id="299" name="Text Placeholder 298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5544801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50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" y="228600"/>
            <a:ext cx="15200630" cy="9604375"/>
          </a:xfrm>
          <a:prstGeom prst="rect">
            <a:avLst/>
          </a:prstGeom>
        </p:spPr>
      </p:pic>
      <p:sp>
        <p:nvSpPr>
          <p:cNvPr id="311" name="Text Placeholder 310"/>
          <p:cNvSpPr>
            <a:spLocks noGrp="1"/>
          </p:cNvSpPr>
          <p:nvPr>
            <p:ph type="body" idx="10"/>
          </p:nvPr>
        </p:nvSpPr>
        <p:spPr>
          <a:xfrm>
            <a:off x="311150" y="304800"/>
            <a:ext cx="2294890" cy="545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b="1" spc="-55">
                <a:solidFill>
                  <a:srgbClr val="000000"/>
                </a:solidFill>
                <a:latin typeface="Tahoma" panose="02020603050405020304" pitchFamily="2"/>
              </a:rPr>
              <a:t>Extenet Systems </a:t>
            </a:r>
          </a:p>
          <a:p>
            <a:pPr marL="0" marR="0" indent="0" algn="l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3030 Warrenville Rd., Suite 340 Lisle, IL 60532 </a:t>
            </a:r>
          </a:p>
        </p:txBody>
      </p:sp>
      <p:sp>
        <p:nvSpPr>
          <p:cNvPr id="312" name="Text Placeholder 311"/>
          <p:cNvSpPr>
            <a:spLocks noGrp="1"/>
          </p:cNvSpPr>
          <p:nvPr>
            <p:ph type="body" idx="10"/>
          </p:nvPr>
        </p:nvSpPr>
        <p:spPr>
          <a:xfrm>
            <a:off x="311150" y="1082040"/>
            <a:ext cx="2389505" cy="1676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250" i="1" u="sng" spc="5">
                <a:solidFill>
                  <a:srgbClr val="000000"/>
                </a:solidFill>
                <a:latin typeface="Tahoma" panose="02020603050405020304" pitchFamily="2"/>
              </a:rPr>
              <a:t>24/7 Network Operations Center </a:t>
            </a:r>
          </a:p>
        </p:txBody>
      </p:sp>
      <p:sp>
        <p:nvSpPr>
          <p:cNvPr id="313" name="Text Placeholder 312"/>
          <p:cNvSpPr>
            <a:spLocks noGrp="1"/>
          </p:cNvSpPr>
          <p:nvPr>
            <p:ph type="body" idx="10"/>
          </p:nvPr>
        </p:nvSpPr>
        <p:spPr>
          <a:xfrm>
            <a:off x="7449185" y="1106170"/>
            <a:ext cx="1624965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178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314" name="Text Placeholder 313"/>
          <p:cNvSpPr>
            <a:spLocks noGrp="1"/>
          </p:cNvSpPr>
          <p:nvPr>
            <p:ph type="body" idx="10"/>
          </p:nvPr>
        </p:nvSpPr>
        <p:spPr>
          <a:xfrm>
            <a:off x="311150" y="1289050"/>
            <a:ext cx="1837690" cy="551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0">
                <a:solidFill>
                  <a:srgbClr val="000000"/>
                </a:solidFill>
                <a:latin typeface="Tahoma" panose="02020603050405020304" pitchFamily="2"/>
              </a:rPr>
              <a:t>(866) 892-5327 </a:t>
            </a:r>
          </a:p>
          <a:p>
            <a:pPr marL="0" marR="0" indent="0" algn="l">
              <a:lnSpc>
                <a:spcPts val="1500"/>
              </a:lnSpc>
              <a:spcBef>
                <a:spcPts val="1595"/>
              </a:spcBef>
              <a:spcAft>
                <a:spcPts val="0"/>
              </a:spcAft>
            </a:pPr>
            <a:r>
              <a:rPr lang="en-US" sz="1250" i="1" u="sng" spc="0">
                <a:solidFill>
                  <a:srgbClr val="000000"/>
                </a:solidFill>
                <a:latin typeface="Tahoma" panose="02020603050405020304" pitchFamily="2"/>
              </a:rPr>
              <a:t>Network Implementation  </a:t>
            </a:r>
          </a:p>
        </p:txBody>
      </p:sp>
      <p:sp>
        <p:nvSpPr>
          <p:cNvPr id="315" name="Text Placeholder 314"/>
          <p:cNvSpPr>
            <a:spLocks noGrp="1"/>
          </p:cNvSpPr>
          <p:nvPr>
            <p:ph type="body" idx="10"/>
          </p:nvPr>
        </p:nvSpPr>
        <p:spPr>
          <a:xfrm>
            <a:off x="7567930" y="1341120"/>
            <a:ext cx="128651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50" spc="380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316" name="Text Placeholder 315"/>
          <p:cNvSpPr>
            <a:spLocks noGrp="1"/>
          </p:cNvSpPr>
          <p:nvPr>
            <p:ph type="body" idx="10"/>
          </p:nvPr>
        </p:nvSpPr>
        <p:spPr>
          <a:xfrm>
            <a:off x="6416040" y="1593850"/>
            <a:ext cx="868680" cy="1587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400" spc="800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317" name="Text Placeholder 316"/>
          <p:cNvSpPr>
            <a:spLocks noGrp="1"/>
          </p:cNvSpPr>
          <p:nvPr>
            <p:ph type="body" idx="10"/>
          </p:nvPr>
        </p:nvSpPr>
        <p:spPr>
          <a:xfrm>
            <a:off x="311150" y="1877695"/>
            <a:ext cx="2562860" cy="950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200"/>
              </a:lnSpc>
              <a:spcAft>
                <a:spcPts val="0"/>
              </a:spcAft>
            </a:pPr>
            <a:r>
              <a:rPr lang="en-US" sz="1250" spc="25">
                <a:solidFill>
                  <a:srgbClr val="000000"/>
                </a:solidFill>
                <a:latin typeface="Tahoma" panose="02020603050405020304" pitchFamily="2"/>
              </a:rPr>
              <a:t>Arthur Pino </a:t>
            </a:r>
          </a:p>
          <a:p>
            <a:pPr marL="0" marR="0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Sr. Manager - Network Engineering &amp; Implementation </a:t>
            </a:r>
            <a:r>
              <a:rPr lang="en-US" sz="1250" u="sng" spc="20">
                <a:solidFill>
                  <a:srgbClr val="0000FF"/>
                </a:solidFill>
                <a:latin typeface="Tahoma" panose="02020603050405020304" pitchFamily="2"/>
              </a:rPr>
              <a:t>apino@extenetsystems.com</a:t>
            </a:r>
            <a:r>
              <a:rPr lang="en-US" sz="1250" spc="20">
                <a:solidFill>
                  <a:srgbClr val="000000"/>
                </a:solidFill>
                <a:latin typeface="Tahoma" panose="02020603050405020304" pitchFamily="2"/>
              </a:rPr>
              <a:t> Mobile: (978)-804-0652 </a:t>
            </a:r>
          </a:p>
        </p:txBody>
      </p:sp>
      <p:sp>
        <p:nvSpPr>
          <p:cNvPr id="318" name="Text Placeholder 317"/>
          <p:cNvSpPr>
            <a:spLocks noGrp="1"/>
          </p:cNvSpPr>
          <p:nvPr>
            <p:ph type="body" idx="10"/>
          </p:nvPr>
        </p:nvSpPr>
        <p:spPr>
          <a:xfrm>
            <a:off x="3886200" y="1889760"/>
            <a:ext cx="6209030" cy="10788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2200"/>
              </a:lnSpc>
              <a:spcAft>
                <a:spcPts val="0"/>
              </a:spcAft>
            </a:pPr>
            <a:r>
              <a:rPr lang="en-US" sz="2400" spc="95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</a:p>
          <a:p>
            <a:pPr marL="0" marR="0" indent="0" algn="l">
              <a:lnSpc>
                <a:spcPts val="2800"/>
              </a:lnSpc>
              <a:spcBef>
                <a:spcPts val="210"/>
              </a:spcBef>
              <a:spcAft>
                <a:spcPts val="0"/>
              </a:spcAft>
            </a:pPr>
            <a:r>
              <a:rPr lang="en-US" sz="2400" spc="25">
                <a:solidFill>
                  <a:srgbClr val="000000"/>
                </a:solidFill>
                <a:latin typeface="Tahoma" panose="02020603050405020304" pitchFamily="2"/>
              </a:rPr>
              <a:t>BACK BAY DISTRIBUTED ANTENNA SYSTEM </a:t>
            </a:r>
          </a:p>
          <a:p>
            <a:pPr marL="0" marR="0" indent="0" algn="ctr">
              <a:lnSpc>
                <a:spcPts val="2800"/>
              </a:lnSpc>
              <a:spcBef>
                <a:spcPts val="440"/>
              </a:spcBef>
              <a:spcAft>
                <a:spcPts val="0"/>
              </a:spcAft>
            </a:pPr>
            <a:r>
              <a:rPr lang="en-US" sz="2400" spc="35">
                <a:solidFill>
                  <a:srgbClr val="000000"/>
                </a:solidFill>
                <a:latin typeface="Tahoma" panose="02020603050405020304" pitchFamily="2"/>
              </a:rPr>
              <a:t>PROPOSED 4G/LTE NODE SITES </a:t>
            </a:r>
          </a:p>
        </p:txBody>
      </p:sp>
      <p:sp>
        <p:nvSpPr>
          <p:cNvPr id="319" name="Text Placeholder 318"/>
          <p:cNvSpPr>
            <a:spLocks noGrp="1"/>
          </p:cNvSpPr>
          <p:nvPr>
            <p:ph type="body" idx="10"/>
          </p:nvPr>
        </p:nvSpPr>
        <p:spPr>
          <a:xfrm>
            <a:off x="1395730" y="3066415"/>
            <a:ext cx="11189335" cy="2406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85">
                <a:solidFill>
                  <a:srgbClr val="000000"/>
                </a:solidFill>
                <a:latin typeface="Tahoma" panose="02020603050405020304" pitchFamily="2"/>
              </a:rPr>
              <a:t>PROPOSED COMMONWEALTH AVE EXPANSION NODE NE-MA-BSTC8C01-003 </a:t>
            </a:r>
          </a:p>
        </p:txBody>
      </p:sp>
      <p:sp>
        <p:nvSpPr>
          <p:cNvPr id="320" name="Text Placeholder 319"/>
          <p:cNvSpPr>
            <a:spLocks noGrp="1"/>
          </p:cNvSpPr>
          <p:nvPr>
            <p:ph type="body" idx="10"/>
          </p:nvPr>
        </p:nvSpPr>
        <p:spPr>
          <a:xfrm>
            <a:off x="4382770" y="3429000"/>
            <a:ext cx="5102860" cy="19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400"/>
              </a:lnSpc>
              <a:spcAft>
                <a:spcPts val="0"/>
              </a:spcAft>
            </a:pPr>
            <a:r>
              <a:rPr lang="en-US" sz="1950" spc="55">
                <a:solidFill>
                  <a:srgbClr val="000000"/>
                </a:solidFill>
                <a:latin typeface="Tahoma" panose="02020603050405020304" pitchFamily="2"/>
              </a:rPr>
              <a:t>COMMONWEALTH AVE AT DARTMOUTH ST </a:t>
            </a:r>
          </a:p>
        </p:txBody>
      </p:sp>
      <p:sp>
        <p:nvSpPr>
          <p:cNvPr id="321" name="Text Placeholder 320"/>
          <p:cNvSpPr>
            <a:spLocks noGrp="1"/>
          </p:cNvSpPr>
          <p:nvPr>
            <p:ph type="body" idx="10"/>
          </p:nvPr>
        </p:nvSpPr>
        <p:spPr>
          <a:xfrm>
            <a:off x="13568045" y="4072255"/>
            <a:ext cx="506730" cy="495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"/>
              </a:lnSpc>
              <a:spcAft>
                <a:spcPts val="0"/>
              </a:spcAft>
            </a:pPr>
            <a:r>
              <a:rPr lang="en-US" sz="600" spc="35">
                <a:solidFill>
                  <a:srgbClr val="000000"/>
                </a:solidFill>
                <a:latin typeface="Tahoma" panose="02020603050405020304" pitchFamily="2"/>
              </a:rPr>
              <a:t>LOCATION: </a:t>
            </a:r>
          </a:p>
        </p:txBody>
      </p:sp>
      <p:sp>
        <p:nvSpPr>
          <p:cNvPr id="322" name="Text Placeholder 321"/>
          <p:cNvSpPr>
            <a:spLocks noGrp="1"/>
          </p:cNvSpPr>
          <p:nvPr>
            <p:ph type="body" idx="10"/>
          </p:nvPr>
        </p:nvSpPr>
        <p:spPr>
          <a:xfrm>
            <a:off x="14032865" y="4121785"/>
            <a:ext cx="841375" cy="282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ctr">
              <a:lnSpc>
                <a:spcPts val="1100"/>
              </a:lnSpc>
              <a:spcAft>
                <a:spcPts val="0"/>
              </a:spcAft>
            </a:pPr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BOSTON, MA </a:t>
            </a:r>
            <a:r>
              <a:t/>
            </a:r>
            <a:br/>
            <a:r>
              <a:rPr lang="en-US" sz="750" spc="0">
                <a:solidFill>
                  <a:srgbClr val="000000"/>
                </a:solidFill>
                <a:latin typeface="Tahoma" panose="02020603050405020304" pitchFamily="2"/>
              </a:rPr>
              <a:t>SUFFOLK COUNTY </a:t>
            </a:r>
          </a:p>
        </p:txBody>
      </p:sp>
      <p:sp>
        <p:nvSpPr>
          <p:cNvPr id="323" name="Text Placeholder 322"/>
          <p:cNvSpPr>
            <a:spLocks noGrp="1"/>
          </p:cNvSpPr>
          <p:nvPr>
            <p:ph type="body" idx="10"/>
          </p:nvPr>
        </p:nvSpPr>
        <p:spPr>
          <a:xfrm>
            <a:off x="13568045" y="4529455"/>
            <a:ext cx="37528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45">
                <a:solidFill>
                  <a:srgbClr val="000000"/>
                </a:solidFill>
                <a:latin typeface="Tahoma" panose="02020603050405020304" pitchFamily="2"/>
              </a:rPr>
              <a:t>NOTES: </a:t>
            </a:r>
          </a:p>
        </p:txBody>
      </p:sp>
      <p:sp>
        <p:nvSpPr>
          <p:cNvPr id="324" name="Text Placeholder 323"/>
          <p:cNvSpPr>
            <a:spLocks noGrp="1"/>
          </p:cNvSpPr>
          <p:nvPr>
            <p:ph type="body" idx="10"/>
          </p:nvPr>
        </p:nvSpPr>
        <p:spPr>
          <a:xfrm>
            <a:off x="8034655" y="5647690"/>
            <a:ext cx="101155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750" spc="-25">
                <a:solidFill>
                  <a:srgbClr val="FF0000"/>
                </a:solidFill>
                <a:latin typeface="Tahoma" panose="02020603050405020304" pitchFamily="2"/>
              </a:rPr>
              <a:t>PROPOSED NODE POLE </a:t>
            </a:r>
          </a:p>
        </p:txBody>
      </p:sp>
      <p:sp>
        <p:nvSpPr>
          <p:cNvPr id="325" name="Text Placeholder 324"/>
          <p:cNvSpPr>
            <a:spLocks noGrp="1"/>
          </p:cNvSpPr>
          <p:nvPr>
            <p:ph type="body" idx="10"/>
          </p:nvPr>
        </p:nvSpPr>
        <p:spPr>
          <a:xfrm>
            <a:off x="13630910" y="6358255"/>
            <a:ext cx="55118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0">
                <a:solidFill>
                  <a:srgbClr val="000000"/>
                </a:solidFill>
                <a:latin typeface="Tahoma" panose="02020603050405020304" pitchFamily="2"/>
              </a:rPr>
              <a:t>PREPARED FOR: </a:t>
            </a:r>
          </a:p>
        </p:txBody>
      </p:sp>
      <p:sp>
        <p:nvSpPr>
          <p:cNvPr id="326" name="Text Placeholder 325"/>
          <p:cNvSpPr>
            <a:spLocks noGrp="1"/>
          </p:cNvSpPr>
          <p:nvPr>
            <p:ph type="body" idx="10"/>
          </p:nvPr>
        </p:nvSpPr>
        <p:spPr>
          <a:xfrm>
            <a:off x="14633575" y="6699250"/>
            <a:ext cx="530225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500">
                <a:solidFill>
                  <a:srgbClr val="FF7F00"/>
                </a:solidFill>
                <a:latin typeface="Comic Sans MS" panose="02020603050405020304" pitchFamily="2"/>
              </a:rPr>
              <a:t>YEO. </a:t>
            </a:r>
          </a:p>
        </p:txBody>
      </p:sp>
      <p:sp>
        <p:nvSpPr>
          <p:cNvPr id="327" name="Text Placeholder 326"/>
          <p:cNvSpPr>
            <a:spLocks noGrp="1"/>
          </p:cNvSpPr>
          <p:nvPr>
            <p:ph type="body" idx="10"/>
          </p:nvPr>
        </p:nvSpPr>
        <p:spPr>
          <a:xfrm>
            <a:off x="14610080" y="6775450"/>
            <a:ext cx="543560" cy="552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185">
                <a:solidFill>
                  <a:srgbClr val="FF7F00"/>
                </a:solidFill>
                <a:latin typeface="Comic Sans MS" panose="02020603050405020304" pitchFamily="2"/>
              </a:rPr>
              <a:t>VERYWE. </a:t>
            </a:r>
          </a:p>
        </p:txBody>
      </p:sp>
      <p:sp>
        <p:nvSpPr>
          <p:cNvPr id="328" name="Text Placeholder 327"/>
          <p:cNvSpPr>
            <a:spLocks noGrp="1"/>
          </p:cNvSpPr>
          <p:nvPr>
            <p:ph type="body" idx="10"/>
          </p:nvPr>
        </p:nvSpPr>
        <p:spPr>
          <a:xfrm>
            <a:off x="14235430" y="6858000"/>
            <a:ext cx="408940" cy="54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500" spc="395">
                <a:solidFill>
                  <a:srgbClr val="000000"/>
                </a:solidFill>
                <a:latin typeface="Comic Sans MS" panose="02020603050405020304" pitchFamily="2"/>
              </a:rPr>
              <a:t>YMS </a:t>
            </a:r>
          </a:p>
        </p:txBody>
      </p:sp>
      <p:sp>
        <p:nvSpPr>
          <p:cNvPr id="329" name="Text Placeholder 328"/>
          <p:cNvSpPr>
            <a:spLocks noGrp="1"/>
          </p:cNvSpPr>
          <p:nvPr>
            <p:ph type="body" idx="10"/>
          </p:nvPr>
        </p:nvSpPr>
        <p:spPr>
          <a:xfrm>
            <a:off x="13630910" y="7044055"/>
            <a:ext cx="49657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45">
                <a:solidFill>
                  <a:srgbClr val="000000"/>
                </a:solidFill>
                <a:latin typeface="Tahoma" panose="02020603050405020304" pitchFamily="2"/>
              </a:rPr>
              <a:t>PREPARED BY: </a:t>
            </a:r>
          </a:p>
        </p:txBody>
      </p:sp>
      <p:sp>
        <p:nvSpPr>
          <p:cNvPr id="330" name="Text Placeholder 329"/>
          <p:cNvSpPr>
            <a:spLocks noGrp="1"/>
          </p:cNvSpPr>
          <p:nvPr>
            <p:ph type="body" idx="10"/>
          </p:nvPr>
        </p:nvSpPr>
        <p:spPr>
          <a:xfrm>
            <a:off x="14208125" y="8345170"/>
            <a:ext cx="494030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30">
                <a:solidFill>
                  <a:srgbClr val="000000"/>
                </a:solidFill>
                <a:latin typeface="Tahoma" panose="02020603050405020304" pitchFamily="2"/>
              </a:rPr>
              <a:t>REVISIONS </a:t>
            </a:r>
          </a:p>
        </p:txBody>
      </p:sp>
      <p:sp>
        <p:nvSpPr>
          <p:cNvPr id="331" name="Text Placeholder 330"/>
          <p:cNvSpPr>
            <a:spLocks noGrp="1"/>
          </p:cNvSpPr>
          <p:nvPr>
            <p:ph type="body" idx="10"/>
          </p:nvPr>
        </p:nvSpPr>
        <p:spPr>
          <a:xfrm>
            <a:off x="13558520" y="8455025"/>
            <a:ext cx="25717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95">
                <a:solidFill>
                  <a:srgbClr val="000000"/>
                </a:solidFill>
                <a:latin typeface="Tahoma" panose="02020603050405020304" pitchFamily="2"/>
              </a:rPr>
              <a:t>REV 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idx="10"/>
          </p:nvPr>
        </p:nvSpPr>
        <p:spPr>
          <a:xfrm>
            <a:off x="15018385" y="8455025"/>
            <a:ext cx="30289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70">
                <a:solidFill>
                  <a:srgbClr val="000000"/>
                </a:solidFill>
                <a:latin typeface="Tahoma" panose="02020603050405020304" pitchFamily="2"/>
              </a:rPr>
              <a:t>DATE </a:t>
            </a:r>
          </a:p>
        </p:txBody>
      </p:sp>
      <p:sp>
        <p:nvSpPr>
          <p:cNvPr id="333" name="Text Placeholder 332"/>
          <p:cNvSpPr>
            <a:spLocks noGrp="1"/>
          </p:cNvSpPr>
          <p:nvPr>
            <p:ph type="body" idx="10"/>
          </p:nvPr>
        </p:nvSpPr>
        <p:spPr>
          <a:xfrm>
            <a:off x="14222095" y="8451850"/>
            <a:ext cx="46037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60">
                <a:solidFill>
                  <a:srgbClr val="000000"/>
                </a:solidFill>
                <a:latin typeface="Tahoma" panose="02020603050405020304" pitchFamily="2"/>
              </a:rPr>
              <a:t>DESCRIPTION </a:t>
            </a:r>
          </a:p>
        </p:txBody>
      </p:sp>
      <p:sp>
        <p:nvSpPr>
          <p:cNvPr id="334" name="Text Placeholder 333"/>
          <p:cNvSpPr>
            <a:spLocks noGrp="1"/>
          </p:cNvSpPr>
          <p:nvPr>
            <p:ph type="body" idx="10"/>
          </p:nvPr>
        </p:nvSpPr>
        <p:spPr>
          <a:xfrm>
            <a:off x="13604240" y="8558530"/>
            <a:ext cx="159385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335" name="Text Placeholder 334"/>
          <p:cNvSpPr>
            <a:spLocks noGrp="1"/>
          </p:cNvSpPr>
          <p:nvPr>
            <p:ph type="body" idx="10"/>
          </p:nvPr>
        </p:nvSpPr>
        <p:spPr>
          <a:xfrm>
            <a:off x="13819505" y="8558530"/>
            <a:ext cx="7715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4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ADDED ADA SITEPLAN </a:t>
            </a:r>
          </a:p>
        </p:txBody>
      </p:sp>
      <p:sp>
        <p:nvSpPr>
          <p:cNvPr id="336" name="Text Placeholder 335"/>
          <p:cNvSpPr>
            <a:spLocks noGrp="1"/>
          </p:cNvSpPr>
          <p:nvPr>
            <p:ph type="body" idx="10"/>
          </p:nvPr>
        </p:nvSpPr>
        <p:spPr>
          <a:xfrm>
            <a:off x="14966950" y="8552815"/>
            <a:ext cx="403225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20"/>
              </a:spcAft>
            </a:pPr>
            <a:r>
              <a:rPr lang="en-US" sz="600" spc="65">
                <a:solidFill>
                  <a:srgbClr val="000000"/>
                </a:solidFill>
                <a:latin typeface="Tahoma" panose="02020603050405020304" pitchFamily="2"/>
              </a:rPr>
              <a:t>2/28/19 </a:t>
            </a:r>
          </a:p>
        </p:txBody>
      </p:sp>
      <p:sp>
        <p:nvSpPr>
          <p:cNvPr id="337" name="Text Placeholder 336"/>
          <p:cNvSpPr>
            <a:spLocks noGrp="1"/>
          </p:cNvSpPr>
          <p:nvPr>
            <p:ph type="body" idx="10"/>
          </p:nvPr>
        </p:nvSpPr>
        <p:spPr>
          <a:xfrm>
            <a:off x="2785745" y="8866505"/>
            <a:ext cx="1594485" cy="170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30">
                <a:solidFill>
                  <a:srgbClr val="000000"/>
                </a:solidFill>
                <a:latin typeface="Tahoma" panose="02020603050405020304" pitchFamily="2"/>
              </a:rPr>
              <a:t>LOCATION MAP </a:t>
            </a:r>
          </a:p>
        </p:txBody>
      </p:sp>
      <p:sp>
        <p:nvSpPr>
          <p:cNvPr id="338" name="Text Placeholder 337"/>
          <p:cNvSpPr>
            <a:spLocks noGrp="1"/>
          </p:cNvSpPr>
          <p:nvPr>
            <p:ph type="body" idx="10"/>
          </p:nvPr>
        </p:nvSpPr>
        <p:spPr>
          <a:xfrm>
            <a:off x="5922010" y="8573770"/>
            <a:ext cx="1874520" cy="429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100"/>
              </a:lnSpc>
              <a:spcAft>
                <a:spcPts val="0"/>
              </a:spcAft>
            </a:pPr>
            <a:r>
              <a:rPr lang="en-US" sz="950" b="1" spc="0">
                <a:solidFill>
                  <a:srgbClr val="000000"/>
                </a:solidFill>
                <a:latin typeface="Tahoma" panose="02020603050405020304" pitchFamily="2"/>
              </a:rPr>
              <a:t>Location and Design Approved Boston Public Works </a:t>
            </a:r>
          </a:p>
          <a:p>
            <a:pPr marL="0" marR="0" indent="0" algn="l">
              <a:lnSpc>
                <a:spcPts val="1200"/>
              </a:lnSpc>
              <a:spcBef>
                <a:spcPts val="5"/>
              </a:spcBef>
              <a:spcAft>
                <a:spcPts val="0"/>
              </a:spcAft>
            </a:pPr>
            <a:r>
              <a:rPr lang="en-US" sz="950" b="1" spc="-5">
                <a:solidFill>
                  <a:srgbClr val="000000"/>
                </a:solidFill>
                <a:latin typeface="Tahoma" panose="02020603050405020304" pitchFamily="2"/>
              </a:rPr>
              <a:t>Street Lighting Department </a:t>
            </a:r>
          </a:p>
        </p:txBody>
      </p:sp>
      <p:sp>
        <p:nvSpPr>
          <p:cNvPr id="339" name="Text Placeholder 338"/>
          <p:cNvSpPr>
            <a:spLocks noGrp="1"/>
          </p:cNvSpPr>
          <p:nvPr>
            <p:ph type="body" idx="10"/>
          </p:nvPr>
        </p:nvSpPr>
        <p:spPr>
          <a:xfrm>
            <a:off x="9607550" y="8860790"/>
            <a:ext cx="1209675" cy="1701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300"/>
              </a:lnSpc>
              <a:spcAft>
                <a:spcPts val="0"/>
              </a:spcAft>
            </a:pPr>
            <a:r>
              <a:rPr lang="en-US" sz="1700" spc="-40">
                <a:solidFill>
                  <a:srgbClr val="000000"/>
                </a:solidFill>
                <a:latin typeface="Tahoma" panose="02020603050405020304" pitchFamily="2"/>
              </a:rPr>
              <a:t>LOCUS MAP </a:t>
            </a:r>
          </a:p>
        </p:txBody>
      </p:sp>
      <p:sp>
        <p:nvSpPr>
          <p:cNvPr id="340" name="Text Placeholder 339"/>
          <p:cNvSpPr>
            <a:spLocks noGrp="1"/>
          </p:cNvSpPr>
          <p:nvPr>
            <p:ph type="body" idx="10"/>
          </p:nvPr>
        </p:nvSpPr>
        <p:spPr>
          <a:xfrm>
            <a:off x="2191385" y="9125585"/>
            <a:ext cx="2783205" cy="4387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spc="-30">
                <a:solidFill>
                  <a:srgbClr val="000000"/>
                </a:solidFill>
                <a:latin typeface="Comic Sans MS" panose="02020603050405020304" pitchFamily="2"/>
              </a:rPr>
              <a:t>LATITUDE: 42.352168° LONGITUDE:-71.078455° </a:t>
            </a:r>
          </a:p>
          <a:p>
            <a:pPr marL="0" marR="0" indent="0" algn="ctr">
              <a:lnSpc>
                <a:spcPts val="1200"/>
              </a:lnSpc>
              <a:spcBef>
                <a:spcPts val="17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Comic Sans MS" panose="02020603050405020304" pitchFamily="2"/>
              </a:rPr>
              <a:t>42° 21' 7.8" N, 71° 4' 42.4" W </a:t>
            </a:r>
          </a:p>
          <a:p>
            <a:pPr marL="0" marR="0" indent="0" algn="ctr">
              <a:lnSpc>
                <a:spcPts val="900"/>
              </a:lnSpc>
              <a:spcBef>
                <a:spcPts val="190"/>
              </a:spcBef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SCALE: 1" = 50' </a:t>
            </a:r>
          </a:p>
        </p:txBody>
      </p:sp>
      <p:sp>
        <p:nvSpPr>
          <p:cNvPr id="341" name="Text Placeholder 340"/>
          <p:cNvSpPr>
            <a:spLocks noGrp="1"/>
          </p:cNvSpPr>
          <p:nvPr>
            <p:ph type="body" idx="10"/>
          </p:nvPr>
        </p:nvSpPr>
        <p:spPr>
          <a:xfrm>
            <a:off x="104140" y="5812790"/>
            <a:ext cx="97155" cy="34467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1778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u="sng" spc="-5">
                <a:solidFill>
                  <a:srgbClr val="0000FF"/>
                </a:solidFill>
                <a:latin typeface="Tahoma" panose="02020603050405020304" pitchFamily="2"/>
              </a:rPr>
              <a:t>N:\Engineering\Extenet</a:t>
            </a:r>
            <a:r>
              <a:rPr lang="en-US" sz="600" spc="-5">
                <a:solidFill>
                  <a:srgbClr val="000000"/>
                </a:solidFill>
                <a:latin typeface="Tahoma" panose="02020603050405020304" pitchFamily="2"/>
              </a:rPr>
              <a:t> Systems\NE-MA-BSTC8C01-ATT\AA - AUTOCAD\NE-MA-BSTC8C01-003.dwg </a:t>
            </a:r>
          </a:p>
        </p:txBody>
      </p:sp>
      <p:sp>
        <p:nvSpPr>
          <p:cNvPr id="342" name="Text Placeholder 341"/>
          <p:cNvSpPr>
            <a:spLocks noGrp="1"/>
          </p:cNvSpPr>
          <p:nvPr>
            <p:ph type="body" idx="10"/>
          </p:nvPr>
        </p:nvSpPr>
        <p:spPr>
          <a:xfrm>
            <a:off x="13627735" y="9116695"/>
            <a:ext cx="5302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35">
                <a:solidFill>
                  <a:srgbClr val="000000"/>
                </a:solidFill>
                <a:latin typeface="Tahoma" panose="02020603050405020304" pitchFamily="2"/>
              </a:rPr>
              <a:t>DRAFTER: CEM </a:t>
            </a:r>
          </a:p>
        </p:txBody>
      </p:sp>
      <p:sp>
        <p:nvSpPr>
          <p:cNvPr id="343" name="Text Placeholder 342"/>
          <p:cNvSpPr>
            <a:spLocks noGrp="1"/>
          </p:cNvSpPr>
          <p:nvPr>
            <p:ph type="body" idx="10"/>
          </p:nvPr>
        </p:nvSpPr>
        <p:spPr>
          <a:xfrm>
            <a:off x="9613265" y="9116695"/>
            <a:ext cx="119824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0">
                <a:solidFill>
                  <a:srgbClr val="000000"/>
                </a:solidFill>
                <a:latin typeface="Tahoma" panose="02020603050405020304" pitchFamily="2"/>
              </a:rPr>
              <a:t>ELEVATION: 8' AMSL </a:t>
            </a:r>
          </a:p>
        </p:txBody>
      </p:sp>
      <p:sp>
        <p:nvSpPr>
          <p:cNvPr id="344" name="Text Placeholder 343"/>
          <p:cNvSpPr>
            <a:spLocks noGrp="1"/>
          </p:cNvSpPr>
          <p:nvPr>
            <p:ph type="body" idx="10"/>
          </p:nvPr>
        </p:nvSpPr>
        <p:spPr>
          <a:xfrm>
            <a:off x="5859145" y="9183370"/>
            <a:ext cx="311785" cy="1250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900"/>
              </a:lnSpc>
              <a:spcAft>
                <a:spcPts val="0"/>
              </a:spcAft>
            </a:pPr>
            <a:r>
              <a:rPr lang="en-US" sz="950" b="1" spc="80">
                <a:solidFill>
                  <a:srgbClr val="000000"/>
                </a:solidFill>
                <a:latin typeface="Tahoma" panose="02020603050405020304" pitchFamily="2"/>
              </a:rPr>
              <a:t>By: </a:t>
            </a:r>
          </a:p>
        </p:txBody>
      </p:sp>
      <p:sp>
        <p:nvSpPr>
          <p:cNvPr id="345" name="Text Placeholder 344"/>
          <p:cNvSpPr>
            <a:spLocks noGrp="1"/>
          </p:cNvSpPr>
          <p:nvPr>
            <p:ph type="body" idx="10"/>
          </p:nvPr>
        </p:nvSpPr>
        <p:spPr>
          <a:xfrm>
            <a:off x="13621385" y="9269095"/>
            <a:ext cx="68262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15">
                <a:solidFill>
                  <a:srgbClr val="000000"/>
                </a:solidFill>
                <a:latin typeface="Tahoma" panose="02020603050405020304" pitchFamily="2"/>
              </a:rPr>
              <a:t>SCALE: AS SHOWN </a:t>
            </a:r>
          </a:p>
        </p:txBody>
      </p:sp>
      <p:sp>
        <p:nvSpPr>
          <p:cNvPr id="346" name="Text Placeholder 345"/>
          <p:cNvSpPr>
            <a:spLocks noGrp="1"/>
          </p:cNvSpPr>
          <p:nvPr>
            <p:ph type="body" idx="10"/>
          </p:nvPr>
        </p:nvSpPr>
        <p:spPr>
          <a:xfrm>
            <a:off x="9741535" y="9284335"/>
            <a:ext cx="941705" cy="106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800"/>
              </a:lnSpc>
              <a:spcAft>
                <a:spcPts val="0"/>
              </a:spcAft>
            </a:pPr>
            <a:r>
              <a:rPr lang="en-US" sz="950" spc="-25">
                <a:solidFill>
                  <a:srgbClr val="000000"/>
                </a:solidFill>
                <a:latin typeface="Tahoma" panose="02020603050405020304" pitchFamily="2"/>
              </a:rPr>
              <a:t>SCALE: 1" = 500' </a:t>
            </a:r>
          </a:p>
        </p:txBody>
      </p:sp>
      <p:sp>
        <p:nvSpPr>
          <p:cNvPr id="347" name="Text Placeholder 346"/>
          <p:cNvSpPr>
            <a:spLocks noGrp="1"/>
          </p:cNvSpPr>
          <p:nvPr>
            <p:ph type="body" idx="10"/>
          </p:nvPr>
        </p:nvSpPr>
        <p:spPr>
          <a:xfrm>
            <a:off x="14838680" y="9333230"/>
            <a:ext cx="259715" cy="2343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1800"/>
              </a:lnSpc>
              <a:spcAft>
                <a:spcPts val="0"/>
              </a:spcAft>
            </a:pPr>
            <a:r>
              <a:rPr lang="en-US" sz="2400" spc="0">
                <a:solidFill>
                  <a:srgbClr val="000000"/>
                </a:solidFill>
                <a:latin typeface="Tahoma" panose="02020603050405020304" pitchFamily="2"/>
              </a:rPr>
              <a:t>1 </a:t>
            </a:r>
          </a:p>
        </p:txBody>
      </p:sp>
      <p:sp>
        <p:nvSpPr>
          <p:cNvPr id="348" name="Text Placeholder 347"/>
          <p:cNvSpPr>
            <a:spLocks noGrp="1"/>
          </p:cNvSpPr>
          <p:nvPr>
            <p:ph type="body" idx="10"/>
          </p:nvPr>
        </p:nvSpPr>
        <p:spPr>
          <a:xfrm>
            <a:off x="5859145" y="9488170"/>
            <a:ext cx="424815" cy="1009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en-US" sz="950" b="1" spc="25">
                <a:solidFill>
                  <a:srgbClr val="000000"/>
                </a:solidFill>
                <a:latin typeface="Tahoma" panose="02020603050405020304" pitchFamily="2"/>
              </a:rPr>
              <a:t>Date: </a:t>
            </a:r>
          </a:p>
        </p:txBody>
      </p:sp>
      <p:sp>
        <p:nvSpPr>
          <p:cNvPr id="349" name="Text Placeholder 348"/>
          <p:cNvSpPr>
            <a:spLocks noGrp="1"/>
          </p:cNvSpPr>
          <p:nvPr>
            <p:ph type="body" idx="10"/>
          </p:nvPr>
        </p:nvSpPr>
        <p:spPr>
          <a:xfrm>
            <a:off x="13627735" y="9415145"/>
            <a:ext cx="792480" cy="793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20">
                <a:solidFill>
                  <a:srgbClr val="000000"/>
                </a:solidFill>
                <a:latin typeface="Tahoma" panose="02020603050405020304" pitchFamily="2"/>
              </a:rPr>
              <a:t>ISSUE DATE: 10/05/18 </a:t>
            </a:r>
          </a:p>
        </p:txBody>
      </p:sp>
      <p:sp>
        <p:nvSpPr>
          <p:cNvPr id="350" name="Text Placeholder 349"/>
          <p:cNvSpPr>
            <a:spLocks noGrp="1"/>
          </p:cNvSpPr>
          <p:nvPr>
            <p:ph type="body" idx="10"/>
          </p:nvPr>
        </p:nvSpPr>
        <p:spPr>
          <a:xfrm>
            <a:off x="13627735" y="9577070"/>
            <a:ext cx="969010" cy="609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-25">
                <a:solidFill>
                  <a:srgbClr val="000000"/>
                </a:solidFill>
                <a:latin typeface="Tahoma" panose="02020603050405020304" pitchFamily="2"/>
              </a:rPr>
              <a:t>INDEX NAME: </a:t>
            </a:r>
            <a:r>
              <a:rPr lang="en-US" sz="400" spc="-25">
                <a:solidFill>
                  <a:srgbClr val="000000"/>
                </a:solidFill>
                <a:latin typeface="Tahoma" panose="02020603050405020304" pitchFamily="2"/>
              </a:rPr>
              <a:t>NE-MA-BSTC8C01-003 </a:t>
            </a:r>
          </a:p>
        </p:txBody>
      </p:sp>
      <p:sp>
        <p:nvSpPr>
          <p:cNvPr id="351" name="Text Placeholder 350"/>
          <p:cNvSpPr>
            <a:spLocks noGrp="1"/>
          </p:cNvSpPr>
          <p:nvPr>
            <p:ph type="body" idx="10"/>
          </p:nvPr>
        </p:nvSpPr>
        <p:spPr>
          <a:xfrm>
            <a:off x="13621385" y="9726295"/>
            <a:ext cx="652145" cy="641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500"/>
              </a:lnSpc>
              <a:spcAft>
                <a:spcPts val="0"/>
              </a:spcAft>
            </a:pPr>
            <a:r>
              <a:rPr lang="en-US" sz="600" spc="0">
                <a:solidFill>
                  <a:srgbClr val="000000"/>
                </a:solidFill>
                <a:latin typeface="Tahoma" panose="02020603050405020304" pitchFamily="2"/>
              </a:rPr>
              <a:t>SHEET #: 1 OF 9 </a:t>
            </a:r>
          </a:p>
        </p:txBody>
      </p:sp>
      <p:sp>
        <p:nvSpPr>
          <p:cNvPr id="352" name="Text Placeholder 351"/>
          <p:cNvSpPr>
            <a:spLocks noGrp="1"/>
          </p:cNvSpPr>
          <p:nvPr>
            <p:ph type="body" idx="10"/>
          </p:nvPr>
        </p:nvSpPr>
        <p:spPr>
          <a:xfrm>
            <a:off x="96520" y="9561830"/>
            <a:ext cx="101600" cy="2711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vert270" lIns="0" tIns="0" rIns="25400" bIns="0" anchor="t"/>
          <a:lstStyle/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en-US" sz="600" spc="-114">
                <a:solidFill>
                  <a:srgbClr val="000000"/>
                </a:solidFill>
                <a:latin typeface="Tahoma" panose="02020603050405020304" pitchFamily="2"/>
              </a:rPr>
              <a:t>10/9/18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Arab" typeface="Arial"/>
      </a:majorFont>
      <a:minorFont>
        <a:latin typeface="Calibri"/>
        <a:ea typeface=""/>
        <a:cs typeface=""/>
        <a:font script="Arab" typeface="Arial"/>
      </a:minorFont>
    </a:fontScheme>
    <a:fmtScheme name="Office">
      <a:fillStyleLst>
        <a:solidFill>
          <a:schemeClr val="bg1">
            <a:alpha val="0"/>
          </a:schemeClr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  <a:scene3d>
            <a:camera prst="orthographicFront"/>
            <a:lightRig rig="threePt" dir="t"/>
          </a:scene3d>
        </a:effectStyle>
      </a:effectStyleLst>
      <a:bgFillStyleLst>
        <a:solidFill>
          <a:schemeClr val="bg1">
            <a:alpha val="0"/>
          </a:schemeClr>
        </a:solidFill>
        <a:gradFill/>
        <a:grad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4070</Words>
  <Application>Microsoft Office PowerPoint</Application>
  <PresentationFormat>Custom</PresentationFormat>
  <Paragraphs>1141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/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Cornish, Joseph</dc:creator>
  <cp:lastModifiedBy>Cornish, Joseph</cp:lastModifiedBy>
  <cp:revision>2</cp:revision>
  <dcterms:modified xsi:type="dcterms:W3CDTF">2019-03-08T18:09:54Z</dcterms:modified>
</cp:coreProperties>
</file>