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8" r:id="rId6"/>
    <p:sldId id="259" r:id="rId7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0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9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5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7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4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0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0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2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CC16D-12CA-4C19-8CE7-96594EFF1276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C04E4-0706-4DB8-98DC-B199B713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3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8207"/>
            <a:ext cx="9144000" cy="187571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Benjamin Franklin Institute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of Technology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180799"/>
            <a:ext cx="9144000" cy="415485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SmartFlower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Solar </a:t>
            </a:r>
            <a:r>
              <a:rPr lang="en-US" dirty="0" smtClean="0">
                <a:solidFill>
                  <a:schemeClr val="bg1"/>
                </a:solidFill>
              </a:rPr>
              <a:t>Installation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67544" y="2274549"/>
            <a:ext cx="9056913" cy="3603738"/>
            <a:chOff x="1714500" y="2408847"/>
            <a:chExt cx="7367347" cy="31468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408847"/>
              <a:ext cx="4720328" cy="314688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50"/>
            <a:stretch/>
          </p:blipFill>
          <p:spPr>
            <a:xfrm>
              <a:off x="6707291" y="2408847"/>
              <a:ext cx="2374556" cy="3146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080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397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Current Conditions and Proposed Installation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3144" y="1573959"/>
            <a:ext cx="10923815" cy="4679883"/>
            <a:chOff x="1224604" y="2425430"/>
            <a:chExt cx="8624110" cy="31087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604" y="2425430"/>
              <a:ext cx="4145064" cy="31087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650" y="2425430"/>
              <a:ext cx="4145064" cy="310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56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397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Location on BFIT Property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857" t="16508" r="12142" b="9206"/>
          <a:stretch/>
        </p:blipFill>
        <p:spPr>
          <a:xfrm>
            <a:off x="2201334" y="1393373"/>
            <a:ext cx="7789332" cy="50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1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397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View from Tremont Street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44" y="1595236"/>
            <a:ext cx="6150313" cy="4612735"/>
          </a:xfrm>
        </p:spPr>
      </p:pic>
    </p:spTree>
    <p:extLst>
      <p:ext uri="{BB962C8B-B14F-4D97-AF65-F5344CB8AC3E}">
        <p14:creationId xmlns:p14="http://schemas.microsoft.com/office/powerpoint/2010/main" val="179862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View from </a:t>
            </a:r>
            <a:r>
              <a:rPr lang="en-US" sz="4000" dirty="0" smtClean="0">
                <a:solidFill>
                  <a:schemeClr val="bg1"/>
                </a:solidFill>
              </a:rPr>
              <a:t>Corner of Berkeley </a:t>
            </a:r>
            <a:r>
              <a:rPr lang="en-US" sz="4000" dirty="0" smtClean="0">
                <a:solidFill>
                  <a:schemeClr val="bg1"/>
                </a:solidFill>
              </a:rPr>
              <a:t>and Tremont </a:t>
            </a:r>
            <a:r>
              <a:rPr lang="en-US" sz="4000" dirty="0" smtClean="0">
                <a:solidFill>
                  <a:schemeClr val="bg1"/>
                </a:solidFill>
              </a:rPr>
              <a:t>Streets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9" y="1603427"/>
            <a:ext cx="6292603" cy="4719452"/>
          </a:xfrm>
        </p:spPr>
      </p:pic>
    </p:spTree>
    <p:extLst>
      <p:ext uri="{BB962C8B-B14F-4D97-AF65-F5344CB8AC3E}">
        <p14:creationId xmlns:p14="http://schemas.microsoft.com/office/powerpoint/2010/main" val="347641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View from Warren Street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47" y="1523433"/>
            <a:ext cx="6204706" cy="4653530"/>
          </a:xfrm>
        </p:spPr>
      </p:pic>
    </p:spTree>
    <p:extLst>
      <p:ext uri="{BB962C8B-B14F-4D97-AF65-F5344CB8AC3E}">
        <p14:creationId xmlns:p14="http://schemas.microsoft.com/office/powerpoint/2010/main" val="1051808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31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Benjamin Franklin Institute  of Technology</vt:lpstr>
      <vt:lpstr>Current Conditions and Proposed Installation</vt:lpstr>
      <vt:lpstr>Location on BFIT Property</vt:lpstr>
      <vt:lpstr>View from Tremont Street</vt:lpstr>
      <vt:lpstr>View from Corner of Berkeley and Tremont Streets</vt:lpstr>
      <vt:lpstr>View from Warren Street</vt:lpstr>
    </vt:vector>
  </TitlesOfParts>
  <Company>Goulston &amp; Storrs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Benjamin Franklin Institute of Technology</dc:title>
  <dc:creator>Shortsleeve, Michelle</dc:creator>
  <cp:lastModifiedBy>Shortsleeve, Michelle</cp:lastModifiedBy>
  <cp:revision>10</cp:revision>
  <cp:lastPrinted>2019-07-02T14:54:23Z</cp:lastPrinted>
  <dcterms:created xsi:type="dcterms:W3CDTF">2019-07-01T18:39:25Z</dcterms:created>
  <dcterms:modified xsi:type="dcterms:W3CDTF">2019-07-02T16:10:00Z</dcterms:modified>
</cp:coreProperties>
</file>