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75" r:id="rId5"/>
    <p:sldId id="274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B3F487A-32BA-4526-9581-DFCD959E2EAF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4B01010-8070-45E6-A119-A50F14F8C151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Curley House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350 Jamaicaway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315200" cy="457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052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52400"/>
            <a:ext cx="8534400" cy="628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76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76200"/>
            <a:ext cx="8153400" cy="629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452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8006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24087"/>
            <a:ext cx="28765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253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48006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90800"/>
            <a:ext cx="2617111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774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45267"/>
            <a:ext cx="41148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01" y="914400"/>
            <a:ext cx="3631769" cy="489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067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T:\Trust Office - Dyson\White Fund\Curley House 350 J'way\Photos\IMG_0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8600" y="10668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3412"/>
            <a:ext cx="3306551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819400" y="685800"/>
            <a:ext cx="2667000" cy="1752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32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Trust Office - Dyson\White Fund\Curley House 350 J'way\Photos\IMG_0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8600" y="13716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14286"/>
            <a:ext cx="26146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590800" y="1447800"/>
            <a:ext cx="3124200" cy="9906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10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:\Trust Office - Dyson\White Fund\Curley House 350 J'way\Photos\IMG_07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8600" y="12192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0"/>
            <a:ext cx="26146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2590800" y="1524000"/>
            <a:ext cx="3200400" cy="14478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286000" y="1371600"/>
            <a:ext cx="3429000" cy="8763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221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6146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T:\Trust Office - Dyson\White Fund\Curley House 350 J'way\Photos\IMG_072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365625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1447800" y="1295400"/>
            <a:ext cx="4191000" cy="19812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135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172200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8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43" y="1600200"/>
            <a:ext cx="37070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352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:\Trust Office - Dyson\White Fund\Curley House 350 J'way\Photos\IMG_073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221" y="1295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T:\Trust Office - Dyson\White Fund\Curley House 350 J'way\Photos\IMG_07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2400" y="1295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69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:\Trust Office - Dyson\White Fund\Curley House 350 J'way\Photos\IMG_07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t="-1" r="16171" b="-1168"/>
          <a:stretch/>
        </p:blipFill>
        <p:spPr bwMode="auto">
          <a:xfrm rot="5400000">
            <a:off x="1890043" y="316195"/>
            <a:ext cx="5580404" cy="616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91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Landmarks Designation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Exterior designated</a:t>
            </a:r>
          </a:p>
          <a:p>
            <a:r>
              <a:rPr lang="en-US" dirty="0" smtClean="0"/>
              <a:t>Some interior areas designated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76600"/>
            <a:ext cx="273866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252744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5257800"/>
            <a:ext cx="815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50" dirty="0" smtClean="0"/>
              <a:t>North			East (rear) Elevation			South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2938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 Designation - Dining Room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6284" y="1600200"/>
            <a:ext cx="478638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02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Interior Designation </a:t>
            </a:r>
            <a:r>
              <a:rPr lang="en-US" dirty="0" smtClean="0"/>
              <a:t>– Entry Hall and Stair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7495" y="1600200"/>
            <a:ext cx="482396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91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Private House constructed in </a:t>
            </a:r>
            <a:r>
              <a:rPr lang="en-US" dirty="0"/>
              <a:t>1915 for James Michael </a:t>
            </a:r>
            <a:r>
              <a:rPr lang="en-US" dirty="0" smtClean="0"/>
              <a:t>Curley - Architect Joseph P. McGinnis, builder Thomas O’Connor</a:t>
            </a:r>
          </a:p>
          <a:p>
            <a:r>
              <a:rPr lang="en-US" dirty="0" smtClean="0"/>
              <a:t>Certain features of the interior were acquired from the estate of Henry H. Rogers of Fairhaven when the Roger heirs put his 1895 house and contents up for auction</a:t>
            </a:r>
          </a:p>
          <a:p>
            <a:r>
              <a:rPr lang="en-US" dirty="0" smtClean="0"/>
              <a:t>Purchased by Oblate Fathers of Mary Immaculate for Missions among the Poor in 1956</a:t>
            </a:r>
          </a:p>
          <a:p>
            <a:r>
              <a:rPr lang="en-US" dirty="0" smtClean="0"/>
              <a:t>Acquired by Fund in 1988</a:t>
            </a:r>
          </a:p>
          <a:p>
            <a:r>
              <a:rPr lang="en-US" dirty="0" smtClean="0"/>
              <a:t>Museum envisioned but never was fully utilized </a:t>
            </a:r>
          </a:p>
          <a:p>
            <a:r>
              <a:rPr lang="en-US" dirty="0" smtClean="0"/>
              <a:t>Junior League Show House in 1995</a:t>
            </a:r>
          </a:p>
          <a:p>
            <a:r>
              <a:rPr lang="en-US" dirty="0" smtClean="0"/>
              <a:t>RFP advertised 2016 for use of house</a:t>
            </a:r>
          </a:p>
          <a:p>
            <a:r>
              <a:rPr lang="en-US" dirty="0" smtClean="0"/>
              <a:t>ENC responded – office and interpretive space use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524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27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New use required zoning variance</a:t>
            </a:r>
          </a:p>
          <a:p>
            <a:r>
              <a:rPr lang="en-US" dirty="0" smtClean="0"/>
              <a:t>Variance approved</a:t>
            </a:r>
          </a:p>
          <a:p>
            <a:r>
              <a:rPr lang="en-US" dirty="0" smtClean="0"/>
              <a:t>Also requires a new certificate of occupancy</a:t>
            </a:r>
          </a:p>
          <a:p>
            <a:pPr lvl="1"/>
            <a:r>
              <a:rPr lang="en-US" dirty="0" smtClean="0"/>
              <a:t>Building</a:t>
            </a:r>
          </a:p>
          <a:p>
            <a:pPr lvl="1"/>
            <a:r>
              <a:rPr lang="en-US" dirty="0" smtClean="0"/>
              <a:t>Plumbing</a:t>
            </a:r>
          </a:p>
          <a:p>
            <a:pPr lvl="1"/>
            <a:r>
              <a:rPr lang="en-US" dirty="0" smtClean="0"/>
              <a:t>Electrical</a:t>
            </a:r>
          </a:p>
          <a:p>
            <a:pPr lvl="1"/>
            <a:r>
              <a:rPr lang="en-US" dirty="0" smtClean="0"/>
              <a:t>Fire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3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Some additional lighting and emergency signage required because of office use.</a:t>
            </a:r>
          </a:p>
          <a:p>
            <a:r>
              <a:rPr lang="en-US" dirty="0" smtClean="0"/>
              <a:t>Exit signs and emergency lighting within the landmarked areas of the interior</a:t>
            </a:r>
          </a:p>
          <a:p>
            <a:r>
              <a:rPr lang="en-US" dirty="0" smtClean="0"/>
              <a:t>Emergency lighting at the exterior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17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Landmark areas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7553" y="1600200"/>
            <a:ext cx="534384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7760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195</TotalTime>
  <Words>177</Words>
  <Application>Microsoft Office PowerPoint</Application>
  <PresentationFormat>On-screen Show (4:3)</PresentationFormat>
  <Paragraphs>32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Median</vt:lpstr>
      <vt:lpstr>Curley House </vt:lpstr>
      <vt:lpstr>Location</vt:lpstr>
      <vt:lpstr>Landmarks Designation</vt:lpstr>
      <vt:lpstr>Interior Designation - Dining Room </vt:lpstr>
      <vt:lpstr>Interior Designation – Entry Hall and Stair</vt:lpstr>
      <vt:lpstr> </vt:lpstr>
      <vt:lpstr>Change in Use</vt:lpstr>
      <vt:lpstr>Current requirements</vt:lpstr>
      <vt:lpstr>Landmark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DoITSD_City of Boston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Curley House</dc:title>
  <dc:creator>Margaret Dyson</dc:creator>
  <cp:lastModifiedBy>Joseph Cornish</cp:lastModifiedBy>
  <cp:revision>17</cp:revision>
  <dcterms:created xsi:type="dcterms:W3CDTF">2019-11-19T20:45:29Z</dcterms:created>
  <dcterms:modified xsi:type="dcterms:W3CDTF">2019-11-20T15:04:43Z</dcterms:modified>
</cp:coreProperties>
</file>