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7" r:id="rId8"/>
    <p:sldId id="264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2033419"/>
            <a:ext cx="6938963" cy="1582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Signs </a:t>
            </a:r>
            <a:r>
              <a:rPr lang="en-US" dirty="0" smtClean="0"/>
              <a:t>at</a:t>
            </a:r>
            <a:br>
              <a:rPr lang="en-US" dirty="0" smtClean="0"/>
            </a:br>
            <a:r>
              <a:rPr lang="en-US" dirty="0" smtClean="0"/>
              <a:t>5 West Cedar Street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615690"/>
            <a:ext cx="6938961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Acorn Street Neighborhood Association</a:t>
            </a:r>
          </a:p>
          <a:p>
            <a:endParaRPr lang="en-US" dirty="0"/>
          </a:p>
          <a:p>
            <a:r>
              <a:rPr lang="en-US" dirty="0" smtClean="0"/>
              <a:t>January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2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Appropriateness of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Signs are an attempt to signal that the street is residential and to invite quiet and courtesy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igns are tasteful and courteous</a:t>
            </a:r>
          </a:p>
          <a:p>
            <a:r>
              <a:rPr lang="en-US" sz="2400" dirty="0" smtClean="0"/>
              <a:t>Other private ways throughout the neighborhood have similar signs, for example</a:t>
            </a:r>
          </a:p>
          <a:p>
            <a:pPr lvl="1"/>
            <a:r>
              <a:rPr lang="en-US" sz="2400" dirty="0" smtClean="0"/>
              <a:t>Byron Street</a:t>
            </a:r>
          </a:p>
          <a:p>
            <a:pPr lvl="1"/>
            <a:r>
              <a:rPr lang="en-US" sz="2400" dirty="0" smtClean="0"/>
              <a:t>Willow Court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8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Request: </a:t>
            </a:r>
            <a:br>
              <a:rPr lang="en-US" dirty="0" smtClean="0"/>
            </a:br>
            <a:r>
              <a:rPr lang="en-US" dirty="0" smtClean="0"/>
              <a:t>Approval of Two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replacement of an old wooden sign</a:t>
            </a:r>
          </a:p>
          <a:p>
            <a:r>
              <a:rPr lang="en-US" dirty="0" smtClean="0"/>
              <a:t>One new sign directly below it</a:t>
            </a:r>
          </a:p>
          <a:p>
            <a:r>
              <a:rPr lang="en-US" dirty="0" smtClean="0"/>
              <a:t>Both designed for tastefulness, visibility, and durability</a:t>
            </a:r>
          </a:p>
          <a:p>
            <a:r>
              <a:rPr lang="en-US" dirty="0" smtClean="0"/>
              <a:t>Made of enameled porcelain with an azure blue background and white lettering</a:t>
            </a:r>
          </a:p>
          <a:p>
            <a:r>
              <a:rPr lang="en-US" sz="2400" dirty="0" smtClean="0"/>
              <a:t>Each 24</a:t>
            </a:r>
            <a:r>
              <a:rPr lang="en-US" sz="2400" dirty="0"/>
              <a:t>" x 8" </a:t>
            </a:r>
            <a:r>
              <a:rPr lang="en-US" sz="2400" dirty="0" smtClean="0"/>
              <a:t>in size</a:t>
            </a:r>
            <a:endParaRPr lang="en-US" dirty="0" smtClean="0"/>
          </a:p>
          <a:p>
            <a:r>
              <a:rPr lang="en-US" dirty="0" smtClean="0"/>
              <a:t>Secured to Acorn Street side of 5 West Cedar </a:t>
            </a:r>
            <a:r>
              <a:rPr lang="en-US" sz="2400" dirty="0" smtClean="0"/>
              <a:t>using </a:t>
            </a:r>
            <a:r>
              <a:rPr lang="en-US" sz="2400" dirty="0"/>
              <a:t>four metal screws at the corners of each 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3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 Sign at 5 West Cedar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013" b="31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73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2599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Signs at 5 West Cedar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2084294"/>
            <a:ext cx="51435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1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New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sz="2800" dirty="0" smtClean="0"/>
              <a:t>Text reads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	(1)	Private </a:t>
            </a:r>
            <a:r>
              <a:rPr lang="en-US" sz="2800" dirty="0"/>
              <a:t>Way  / No Trespassing </a:t>
            </a:r>
          </a:p>
          <a:p>
            <a:pPr marL="0" lv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(2)	Professional </a:t>
            </a:r>
            <a:r>
              <a:rPr lang="en-US" sz="2800" dirty="0"/>
              <a:t>photography by </a:t>
            </a:r>
            <a:r>
              <a:rPr lang="en-US" sz="2800" dirty="0" smtClean="0"/>
              <a:t>			permit </a:t>
            </a:r>
            <a:r>
              <a:rPr lang="en-US" sz="2800" dirty="0"/>
              <a:t>only / </a:t>
            </a:r>
            <a:r>
              <a:rPr lang="en-US" sz="2800" dirty="0" smtClean="0"/>
              <a:t>					</a:t>
            </a:r>
            <a:r>
              <a:rPr lang="en-US" sz="2800" dirty="0" err="1" smtClean="0"/>
              <a:t>AcornStreetAssociation.com</a:t>
            </a:r>
            <a:r>
              <a:rPr lang="en-US" sz="2800" dirty="0" smtClean="0"/>
              <a:t> </a:t>
            </a:r>
            <a:r>
              <a:rPr lang="en-US" sz="28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Rationale for Signs: Pedestrian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Dramatically increasing tourist and traffic on Acorn Street causes congestion and is noisy, messy, and intrusive for residents</a:t>
            </a:r>
          </a:p>
          <a:p>
            <a:r>
              <a:rPr lang="en-US" sz="4400" dirty="0" smtClean="0"/>
              <a:t>Travel guides (actual and virtual) and tourist services, as well as social media, direct tourists to Acorn Street, which has increased the flow dramatically</a:t>
            </a:r>
          </a:p>
        </p:txBody>
      </p:sp>
    </p:spTree>
    <p:extLst>
      <p:ext uri="{BB962C8B-B14F-4D97-AF65-F5344CB8AC3E}">
        <p14:creationId xmlns:p14="http://schemas.microsoft.com/office/powerpoint/2010/main" val="116181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Rationale for Signs:</a:t>
            </a:r>
            <a:br>
              <a:rPr lang="en-US" dirty="0" smtClean="0"/>
            </a:br>
            <a:r>
              <a:rPr lang="en-US" dirty="0" smtClean="0"/>
              <a:t>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Professional photographers use the street for weddings, engagements, and other notable life </a:t>
            </a:r>
            <a:r>
              <a:rPr lang="en-US" sz="2800" dirty="0" smtClean="0"/>
              <a:t>events without regard for residential life of neighborhood</a:t>
            </a:r>
            <a:endParaRPr lang="en-US" sz="2800" dirty="0"/>
          </a:p>
          <a:p>
            <a:r>
              <a:rPr lang="en-US" sz="2800" dirty="0" smtClean="0"/>
              <a:t>Many visitors take </a:t>
            </a:r>
            <a:r>
              <a:rPr lang="en-US" sz="2800" dirty="0" err="1" smtClean="0"/>
              <a:t>selfies</a:t>
            </a:r>
            <a:r>
              <a:rPr lang="en-US" sz="2800" dirty="0" smtClean="0"/>
              <a:t> and formal photographs on street and on Acorn Street doorsteps, at times creating a carnival-like atmosphere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5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Signs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3773" b="33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88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Rationale for Signs:</a:t>
            </a:r>
            <a:br>
              <a:rPr lang="en-US" dirty="0" smtClean="0"/>
            </a:br>
            <a:r>
              <a:rPr lang="en-US" dirty="0" smtClean="0"/>
              <a:t>Private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Acorn Street is a “private way” and not a public street</a:t>
            </a:r>
          </a:p>
          <a:p>
            <a:r>
              <a:rPr lang="en-US" dirty="0" smtClean="0"/>
              <a:t>The abutting property owners pay for maintenance of the street, not the City of Boston (snow removal, leaf removal, street repairs)</a:t>
            </a:r>
          </a:p>
          <a:p>
            <a:r>
              <a:rPr lang="en-US" dirty="0" smtClean="0"/>
              <a:t>Acorn Street Neighborhood Association consists of abutting property owners </a:t>
            </a:r>
            <a:endParaRPr lang="en-US" dirty="0"/>
          </a:p>
          <a:p>
            <a:r>
              <a:rPr lang="en-US" dirty="0" smtClean="0"/>
              <a:t>Association charges fees for movies and professional photographers to defray the cost of maintaining Acorn 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01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72</TotalTime>
  <Words>305</Words>
  <Application>Microsoft Macintosh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Formal</vt:lpstr>
      <vt:lpstr> Signs at 5 West Cedar Street</vt:lpstr>
      <vt:lpstr>Request:  Approval of Two Signs</vt:lpstr>
      <vt:lpstr>Old Sign at 5 West Cedar</vt:lpstr>
      <vt:lpstr>New Signs at 5 West Cedar</vt:lpstr>
      <vt:lpstr>Details of New Signs</vt:lpstr>
      <vt:lpstr>Rationale for Signs: Pedestrian Traffic</vt:lpstr>
      <vt:lpstr>Rationale for Signs: Photography</vt:lpstr>
      <vt:lpstr>Rationale for Signs</vt:lpstr>
      <vt:lpstr>Rationale for Signs: Private Way</vt:lpstr>
      <vt:lpstr>Appropriateness of Signs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West Cedar Street</dc:title>
  <dc:creator>Anne Stetson</dc:creator>
  <cp:lastModifiedBy>Anne Stetson</cp:lastModifiedBy>
  <cp:revision>10</cp:revision>
  <dcterms:created xsi:type="dcterms:W3CDTF">2020-01-09T14:41:48Z</dcterms:created>
  <dcterms:modified xsi:type="dcterms:W3CDTF">2020-01-10T17:15:17Z</dcterms:modified>
</cp:coreProperties>
</file>