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3" r:id="rId4"/>
    <p:sldId id="265" r:id="rId5"/>
    <p:sldId id="266" r:id="rId6"/>
    <p:sldId id="267" r:id="rId7"/>
    <p:sldId id="269" r:id="rId8"/>
    <p:sldId id="260" r:id="rId9"/>
    <p:sldId id="270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76" d="100"/>
          <a:sy n="76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3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8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5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9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2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6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8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2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4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F7B7C-BA86-4A2E-94DE-19A4D64225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1774E-085B-4297-A9FD-1430CA4C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0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464E1-9C01-2BFF-7BD3-8EEA25D56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</a:blip>
          <a:srcRect r="7771" b="33467"/>
          <a:stretch/>
        </p:blipFill>
        <p:spPr>
          <a:xfrm>
            <a:off x="1802892" y="1482759"/>
            <a:ext cx="8586216" cy="4785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14 Beacon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58130"/>
          </a:xfrm>
        </p:spPr>
        <p:txBody>
          <a:bodyPr>
            <a:normAutofit/>
          </a:bodyPr>
          <a:lstStyle/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Security Screen and Podium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Application of 14 Beacon Street LLC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Beacon Hill Architectural Commission</a:t>
            </a:r>
          </a:p>
        </p:txBody>
      </p:sp>
    </p:spTree>
    <p:extLst>
      <p:ext uri="{BB962C8B-B14F-4D97-AF65-F5344CB8AC3E}">
        <p14:creationId xmlns:p14="http://schemas.microsoft.com/office/powerpoint/2010/main" val="262246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tone&#10;&#10;Description automatically generated">
            <a:extLst>
              <a:ext uri="{FF2B5EF4-FFF2-40B4-BE49-F238E27FC236}">
                <a16:creationId xmlns:a16="http://schemas.microsoft.com/office/drawing/2014/main" id="{51A994B0-FF51-353B-6B64-46D39BB15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80" y="365125"/>
            <a:ext cx="5839640" cy="6573167"/>
          </a:xfrm>
          <a:prstGeom prst="rect">
            <a:avLst/>
          </a:prstGeom>
        </p:spPr>
      </p:pic>
      <p:pic>
        <p:nvPicPr>
          <p:cNvPr id="3" name="Content Placeholder 14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B149CD58-AED5-6338-E130-BE23FFA27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63" y="4533025"/>
            <a:ext cx="616037" cy="762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F5EED6-D3FD-FDB5-5355-13DE43F14DCA}"/>
              </a:ext>
            </a:extLst>
          </p:cNvPr>
          <p:cNvSpPr txBox="1"/>
          <p:nvPr/>
        </p:nvSpPr>
        <p:spPr>
          <a:xfrm>
            <a:off x="5257800" y="5142013"/>
            <a:ext cx="6096000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FOR BUILDING ACCESS</a:t>
            </a:r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7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6FB2F2-19D4-6DA3-7FF5-B3F10309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to Tenant Card Reader from Prior Submission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D1AD9E-8EF1-4B1B-3FD7-05E7F142EB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Previously there was a light on the top of the card reader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4602F-C0A4-4BEE-F7B5-9723EEA76A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The light has been removed and the card reader is matte black to match the podium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6235F8-1BB9-4DDA-56E9-63CD54A6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856" y="3563195"/>
            <a:ext cx="1800225" cy="1628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2B3DD3-EA25-E353-CF3C-7D8D829D0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082" y="3563195"/>
            <a:ext cx="1742173" cy="12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8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DF51-5012-242A-1779-2255BF30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Brass Cover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FA7B3-99F7-0C21-BFB9-C72E56A70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725" y="1825625"/>
            <a:ext cx="5644549" cy="4351338"/>
          </a:xfrm>
        </p:spPr>
      </p:pic>
    </p:spTree>
    <p:extLst>
      <p:ext uri="{BB962C8B-B14F-4D97-AF65-F5344CB8AC3E}">
        <p14:creationId xmlns:p14="http://schemas.microsoft.com/office/powerpoint/2010/main" val="216731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585E-F3D2-17C6-A671-0DCDB924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191262-8515-2131-CBB9-1AFCC8ACE4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69526" y="1825625"/>
            <a:ext cx="2918947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8EC65-740F-44C3-2B93-E39B686094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Solid brass (alloy 260) door/cover panel with brass hinges mounted inside on the top and bottom.  Corners shall be soldered or braised and there shall be a small brass knob mounted half way between the top and bottom of the opening side to allow users to open and close the door covering the electronics.</a:t>
            </a:r>
          </a:p>
        </p:txBody>
      </p:sp>
    </p:spTree>
    <p:extLst>
      <p:ext uri="{BB962C8B-B14F-4D97-AF65-F5344CB8AC3E}">
        <p14:creationId xmlns:p14="http://schemas.microsoft.com/office/powerpoint/2010/main" val="1781971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B8F0-8923-5E15-BAAD-7AC2F6D9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The finish will be “mill finish” -- not polished bright.  This will replicate the cover already approved by the Historic Commission for 3 Park St. as shown to the right. The mill finish will wear and age as the one below has.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4B07C2-331B-DB77-4008-09B96A9FC8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25" y="2548731"/>
            <a:ext cx="46291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54AB23-02AE-6098-5F56-192F4DDFAA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7210" y="1825625"/>
            <a:ext cx="2511579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286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A797-5131-807A-BAF7-AD0F5738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Appearance and Location of Podium and Screen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F08F4-1BCD-CF72-822A-47B9332F3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1526" y="1825625"/>
            <a:ext cx="4868948" cy="4351338"/>
          </a:xfrm>
        </p:spPr>
      </p:pic>
    </p:spTree>
    <p:extLst>
      <p:ext uri="{BB962C8B-B14F-4D97-AF65-F5344CB8AC3E}">
        <p14:creationId xmlns:p14="http://schemas.microsoft.com/office/powerpoint/2010/main" val="212902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C72E5-FECA-5B0D-8E5F-CAAC32EB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Podium and Screen After Installation of Door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310DD0-8E71-045A-12F1-E4F0AC156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6956" y="1825625"/>
            <a:ext cx="4998088" cy="4351338"/>
          </a:xfrm>
        </p:spPr>
      </p:pic>
    </p:spTree>
    <p:extLst>
      <p:ext uri="{BB962C8B-B14F-4D97-AF65-F5344CB8AC3E}">
        <p14:creationId xmlns:p14="http://schemas.microsoft.com/office/powerpoint/2010/main" val="102586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Entryway with Podium and Screen – Prior to Installation of Door 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56" y="1914699"/>
            <a:ext cx="5943887" cy="4173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768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F4A5-5C18-72BB-8116-68DC2BB5D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Entryway with Podium after Installation of Door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690393-D79F-0682-DF60-2357935279A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03" y="1800399"/>
            <a:ext cx="5943887" cy="417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5FAA9E-D662-3EAE-18E7-0A68550AE41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9982"/>
            <a:ext cx="29260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01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204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 Theme</vt:lpstr>
      <vt:lpstr>14 Beacon Street</vt:lpstr>
      <vt:lpstr>Change to Tenant Card Reader from Prior Submission</vt:lpstr>
      <vt:lpstr>Proposed Brass Cover</vt:lpstr>
      <vt:lpstr>Specifications</vt:lpstr>
      <vt:lpstr>The finish will be “mill finish” -- not polished bright.  This will replicate the cover already approved by the Historic Commission for 3 Park St. as shown to the right. The mill finish will wear and age as the one below has. </vt:lpstr>
      <vt:lpstr>Current Appearance and Location of Podium and Screen</vt:lpstr>
      <vt:lpstr>Podium and Screen After Installation of Door</vt:lpstr>
      <vt:lpstr>Entryway with Podium and Screen – Prior to Installation of Door </vt:lpstr>
      <vt:lpstr>Entryway with Podium after Installation of Door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 Beacon Street</dc:title>
  <dc:creator>Ann Sobolewski</dc:creator>
  <cp:lastModifiedBy>Sobolewski, Ann</cp:lastModifiedBy>
  <cp:revision>17</cp:revision>
  <dcterms:created xsi:type="dcterms:W3CDTF">2022-03-23T20:01:26Z</dcterms:created>
  <dcterms:modified xsi:type="dcterms:W3CDTF">2022-08-09T20:01:35Z</dcterms:modified>
</cp:coreProperties>
</file>