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62" r:id="rId4"/>
    <p:sldId id="257" r:id="rId5"/>
    <p:sldId id="261" r:id="rId6"/>
    <p:sldId id="260" r:id="rId7"/>
    <p:sldId id="256" r:id="rId8"/>
    <p:sldId id="258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9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rlow, Rachel" userId="4ed901cb-242e-4d47-867b-4a46d17a2210" providerId="ADAL" clId="{6282129F-C72F-45E9-97C4-BE84794813AE}"/>
    <pc:docChg chg="modSld sldOrd">
      <pc:chgData name="Thurlow, Rachel" userId="4ed901cb-242e-4d47-867b-4a46d17a2210" providerId="ADAL" clId="{6282129F-C72F-45E9-97C4-BE84794813AE}" dt="2022-08-20T19:42:09.834" v="4"/>
      <pc:docMkLst>
        <pc:docMk/>
      </pc:docMkLst>
      <pc:sldChg chg="modSp mod ord">
        <pc:chgData name="Thurlow, Rachel" userId="4ed901cb-242e-4d47-867b-4a46d17a2210" providerId="ADAL" clId="{6282129F-C72F-45E9-97C4-BE84794813AE}" dt="2022-08-20T19:42:09.834" v="4"/>
        <pc:sldMkLst>
          <pc:docMk/>
          <pc:sldMk cId="3073381511" sldId="261"/>
        </pc:sldMkLst>
        <pc:spChg chg="mod">
          <ac:chgData name="Thurlow, Rachel" userId="4ed901cb-242e-4d47-867b-4a46d17a2210" providerId="ADAL" clId="{6282129F-C72F-45E9-97C4-BE84794813AE}" dt="2022-08-20T19:10:35.480" v="0" actId="122"/>
          <ac:spMkLst>
            <pc:docMk/>
            <pc:sldMk cId="3073381511" sldId="261"/>
            <ac:spMk id="2" creationId="{8E41C9DA-C4E6-464F-B639-85E6F4119C33}"/>
          </ac:spMkLst>
        </pc:spChg>
      </pc:sldChg>
      <pc:sldChg chg="modSp mod">
        <pc:chgData name="Thurlow, Rachel" userId="4ed901cb-242e-4d47-867b-4a46d17a2210" providerId="ADAL" clId="{6282129F-C72F-45E9-97C4-BE84794813AE}" dt="2022-08-20T19:10:47.760" v="1" actId="122"/>
        <pc:sldMkLst>
          <pc:docMk/>
          <pc:sldMk cId="3806141839" sldId="265"/>
        </pc:sldMkLst>
        <pc:spChg chg="mod">
          <ac:chgData name="Thurlow, Rachel" userId="4ed901cb-242e-4d47-867b-4a46d17a2210" providerId="ADAL" clId="{6282129F-C72F-45E9-97C4-BE84794813AE}" dt="2022-08-20T19:10:47.760" v="1" actId="122"/>
          <ac:spMkLst>
            <pc:docMk/>
            <pc:sldMk cId="3806141839" sldId="265"/>
            <ac:spMk id="2" creationId="{7558C898-4720-4CEE-9D11-680BFA7058BA}"/>
          </ac:spMkLst>
        </pc:spChg>
      </pc:sldChg>
      <pc:sldChg chg="modSp mod">
        <pc:chgData name="Thurlow, Rachel" userId="4ed901cb-242e-4d47-867b-4a46d17a2210" providerId="ADAL" clId="{6282129F-C72F-45E9-97C4-BE84794813AE}" dt="2022-08-20T19:10:58.775" v="2" actId="122"/>
        <pc:sldMkLst>
          <pc:docMk/>
          <pc:sldMk cId="1906315260" sldId="266"/>
        </pc:sldMkLst>
        <pc:spChg chg="mod">
          <ac:chgData name="Thurlow, Rachel" userId="4ed901cb-242e-4d47-867b-4a46d17a2210" providerId="ADAL" clId="{6282129F-C72F-45E9-97C4-BE84794813AE}" dt="2022-08-20T19:10:58.775" v="2" actId="122"/>
          <ac:spMkLst>
            <pc:docMk/>
            <pc:sldMk cId="1906315260" sldId="266"/>
            <ac:spMk id="2" creationId="{147E7C9C-9042-4D32-A766-8F58D782B51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5DFA-8047-4988-8456-AC7601E2A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161CD-C4C3-4304-BDDC-E4637DD0C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D4B08-DD20-4D16-A8EF-2F40839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F9C36-3BB2-41C3-9CE6-6C7303C7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627BC-F8D4-4016-91EB-24F7488C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5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A0AF-178E-4315-9425-C4BDB25A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30CDB-362A-4768-8E74-3DED5D160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C733-3829-4B14-87E5-2F4D3981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E7D9A-C543-4F91-A5FE-C5804145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BB8B4-7F43-411C-A31E-1980CC8C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BEDCB-1163-46CF-ACD1-88F26DEB2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00CDD-812E-4ACA-9C3B-5709A491A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2C619-0548-4EB4-8646-75B593111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AABF9-5FD2-4595-898F-F60DD4AD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E0055-E612-4348-BD0A-24BC8E99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4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AB8D-553B-46D7-AF15-EF19CC1C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83477-A79F-4310-9DCB-6CE80F2B0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4D521-1B91-4C5C-ABAA-3FC30EF6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F4DFB-0131-4697-BE55-D3EB1CE6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8197-D8B3-4EAF-B6D5-402DB12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0969-F568-440B-8693-37240723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90A84-64AC-40DF-A230-61D4C6C0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01F6C-397F-4B0A-AF60-97BE3D5E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71FF7-B5B5-4055-94E7-9770B830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06D6F-F040-423E-BC6B-D2A8864B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8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786D-8AD5-4302-9752-AEB9AA87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9D1C0-31C8-487D-AC29-9E6DEFDB4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3F70F-DEFF-44F8-AD92-7B20F020A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863B2-19D7-4EF6-A873-8EDDDFD0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20CA2-AA70-4B78-AF56-32C3AFB9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6FD63-539A-4C78-B10C-B6CCD036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58C17-8D5F-4080-A6D2-5FE326A6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9542-F67F-42B6-93EE-388EB527F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FD973-9031-476B-A19A-910F92663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F74B-EEEC-4948-8748-B2B524EB9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6EC01-B957-486B-95C1-4C2FBC50F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8EBEF2-FFB9-4D24-BED8-1787ABD6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2CE0A1-5877-49DC-9EB5-42F47EC2D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95CD0-1F41-4C8D-AF29-A3CB3885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E6B9-DA86-425C-8344-E7533E1C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4DC64-2283-4EBC-B3EB-A9EE3CB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8ABDA-3EE7-4BA7-B00E-25C58BF7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AE4D5-5BC9-40C0-B2D4-F5CC3015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6F676-A64C-415B-A454-C18EBB72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295CF-D619-4520-8188-8637C4E9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74BFB-86A4-4258-AB73-421BAC28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37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B139-9750-4589-8C08-D2EC8478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FF5D8-F61D-40DA-85B9-C17528A08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2FD07-65CE-4CC7-ACC4-327764C5A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85D2F-6583-4ECC-AD6E-A54C1626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625D4-9245-42B2-82E7-5228E4FA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25FBA-C5BF-42EF-AB0C-9E203702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3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109E-4292-4761-ABF9-B4AEFD1C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F0719-92E2-4979-BE65-6A29634F7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591EE-7A97-4EED-82FD-22EA90045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B4586-6E8D-4CB1-B72C-241EDE95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094B9-9055-4834-8F9E-0E122B6C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11062-A6AE-4932-B045-ED4800B2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A31A0B-87A4-4B34-9ADD-85546494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4E5E-B69F-44A3-BB3A-49937BEE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A4639-1FBC-4CB0-BE1B-F6F84534A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B871-43F4-4DDD-A884-801ECC570E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5F57B-1733-4FEB-91C1-B139AAD3B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B796C-A915-427B-A7F3-A15B9525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9CE34-7233-46C7-B096-1961EA56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225A5-A5E0-44B2-941F-167BEB01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Rear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95A65D-6E50-47E7-B0FE-529DD61DC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59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7C9C-9042-4D32-A766-8F58D782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Front: Proposed Rendering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7B76A0-0911-4892-8106-23EF9037D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687" y="1825625"/>
            <a:ext cx="69146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1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242C-B5C5-4D88-AA16-195F417C2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Rear</a:t>
            </a:r>
          </a:p>
        </p:txBody>
      </p:sp>
      <p:pic>
        <p:nvPicPr>
          <p:cNvPr id="5" name="Content Placeholder 4" descr="A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70680794-F2CE-4836-9E9B-EA5F45BE4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0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123F-DA22-48A1-8B60-692E464A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Front</a:t>
            </a:r>
          </a:p>
        </p:txBody>
      </p:sp>
      <p:pic>
        <p:nvPicPr>
          <p:cNvPr id="6" name="Content Placeholder 5" descr="A picture containing building, outdoor, sky, brick&#10;&#10;Description automatically generated">
            <a:extLst>
              <a:ext uri="{FF2B5EF4-FFF2-40B4-BE49-F238E27FC236}">
                <a16:creationId xmlns:a16="http://schemas.microsoft.com/office/drawing/2014/main" id="{3494BADB-2921-4AE7-BBD0-979BF5B98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5108" y="1861136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6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8CEA3-9F05-44EE-A8E3-DAA3CA88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Rear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A picture containing building, outdoor, window, porch&#10;&#10;Description automatically generated">
            <a:extLst>
              <a:ext uri="{FF2B5EF4-FFF2-40B4-BE49-F238E27FC236}">
                <a16:creationId xmlns:a16="http://schemas.microsoft.com/office/drawing/2014/main" id="{85CC1E25-E226-4040-A1D0-F61A2771B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84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C9DA-C4E6-464F-B639-85E6F411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Rear:  Right Window</a:t>
            </a:r>
          </a:p>
        </p:txBody>
      </p:sp>
      <p:pic>
        <p:nvPicPr>
          <p:cNvPr id="6" name="Content Placeholder 5" descr="A picture containing building, dirty&#10;&#10;Description automatically generated">
            <a:extLst>
              <a:ext uri="{FF2B5EF4-FFF2-40B4-BE49-F238E27FC236}">
                <a16:creationId xmlns:a16="http://schemas.microsoft.com/office/drawing/2014/main" id="{CDB8C9AF-AE67-42FF-919F-49C50DEDD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919538" y="2369741"/>
            <a:ext cx="4352925" cy="3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8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FB59-0677-4B76-990C-7AB2AB94A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Rear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B0891D-9C76-4E6C-9FBC-903DBCD6A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8942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3C84-A2CF-4F3F-A66D-3AC6047A4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4718"/>
          </a:xfrm>
        </p:spPr>
        <p:txBody>
          <a:bodyPr>
            <a:normAutofit fontScale="90000"/>
          </a:bodyPr>
          <a:lstStyle/>
          <a:p>
            <a:r>
              <a:rPr lang="en-US" dirty="0"/>
              <a:t>19 Brimmer Street #5 </a:t>
            </a:r>
            <a:br>
              <a:rPr lang="en-US" dirty="0"/>
            </a:br>
            <a:r>
              <a:rPr lang="en-US" dirty="0"/>
              <a:t>Rear: Left Window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1DEFF-A6F7-4FB7-BF96-8181FE2560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7414F9FA-8940-45A7-BC74-C8F6E6E62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69" y="2312632"/>
            <a:ext cx="6036962" cy="30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69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0D14-7DB3-4052-8A32-E7D609C5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Rear:  Left Window</a:t>
            </a:r>
          </a:p>
        </p:txBody>
      </p:sp>
      <p:pic>
        <p:nvPicPr>
          <p:cNvPr id="7" name="Content Placeholder 6" descr="A picture containing window&#10;&#10;Description automatically generated">
            <a:extLst>
              <a:ext uri="{FF2B5EF4-FFF2-40B4-BE49-F238E27FC236}">
                <a16:creationId xmlns:a16="http://schemas.microsoft.com/office/drawing/2014/main" id="{98554490-55D5-4550-AC5A-47AE06B5E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497" y="1825625"/>
            <a:ext cx="69283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8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C898-4720-4CEE-9D11-680BFA70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 Brimmer Street #5</a:t>
            </a:r>
            <a:br>
              <a:rPr lang="en-US" dirty="0"/>
            </a:br>
            <a:r>
              <a:rPr lang="en-US" dirty="0"/>
              <a:t>Rear:  Proposed Rendering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9C35A88-D3DB-421A-9DAB-78D5F08E7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28" y="1825625"/>
            <a:ext cx="6749744" cy="4351338"/>
          </a:xfrm>
        </p:spPr>
      </p:pic>
    </p:spTree>
    <p:extLst>
      <p:ext uri="{BB962C8B-B14F-4D97-AF65-F5344CB8AC3E}">
        <p14:creationId xmlns:p14="http://schemas.microsoft.com/office/powerpoint/2010/main" val="3806141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87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19 Brimmer Street #5 Rear</vt:lpstr>
      <vt:lpstr>19 Brimmer Street #5 Rear</vt:lpstr>
      <vt:lpstr>19 Brimmer Street #5 Front</vt:lpstr>
      <vt:lpstr> 19 Brimmer Street #5 Rear </vt:lpstr>
      <vt:lpstr>19 Brimmer Street #5 Rear:  Right Window</vt:lpstr>
      <vt:lpstr>19 Brimmer Street #5 Rear</vt:lpstr>
      <vt:lpstr>19 Brimmer Street #5  Rear: Left Window</vt:lpstr>
      <vt:lpstr>19 Brimmer Street #5 Rear:  Left Window</vt:lpstr>
      <vt:lpstr>19 Brimmer Street #5 Rear:  Proposed Rendering</vt:lpstr>
      <vt:lpstr>19 Brimmer Street #5 Front: Proposed Rendering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 Brimmer Street #5</dc:title>
  <dc:creator>Thurlow, Rachel</dc:creator>
  <cp:lastModifiedBy>Thurlow, Rachel</cp:lastModifiedBy>
  <cp:revision>3</cp:revision>
  <dcterms:created xsi:type="dcterms:W3CDTF">2022-08-20T18:05:45Z</dcterms:created>
  <dcterms:modified xsi:type="dcterms:W3CDTF">2022-08-20T19:42:14Z</dcterms:modified>
</cp:coreProperties>
</file>