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56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9D"/>
    <a:srgbClr val="A28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62880-A390-4F70-89B4-AF1559C4F4DE}" v="71" dt="2022-10-17T16:35:58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Doyno" userId="2ff09b81b7cbc8a6" providerId="LiveId" clId="{53062880-A390-4F70-89B4-AF1559C4F4DE}"/>
    <pc:docChg chg="undo custSel addSld delSld modSld sldOrd">
      <pc:chgData name="David Doyno" userId="2ff09b81b7cbc8a6" providerId="LiveId" clId="{53062880-A390-4F70-89B4-AF1559C4F4DE}" dt="2022-10-17T18:41:14.852" v="564" actId="20577"/>
      <pc:docMkLst>
        <pc:docMk/>
      </pc:docMkLst>
      <pc:sldChg chg="modSp mod ord">
        <pc:chgData name="David Doyno" userId="2ff09b81b7cbc8a6" providerId="LiveId" clId="{53062880-A390-4F70-89B4-AF1559C4F4DE}" dt="2022-10-17T15:55:11.437" v="356"/>
        <pc:sldMkLst>
          <pc:docMk/>
          <pc:sldMk cId="2695688093" sldId="257"/>
        </pc:sldMkLst>
        <pc:spChg chg="mod">
          <ac:chgData name="David Doyno" userId="2ff09b81b7cbc8a6" providerId="LiveId" clId="{53062880-A390-4F70-89B4-AF1559C4F4DE}" dt="2022-10-17T15:43:01.444" v="320" actId="113"/>
          <ac:spMkLst>
            <pc:docMk/>
            <pc:sldMk cId="2695688093" sldId="257"/>
            <ac:spMk id="5" creationId="{6C9A1B5C-89A2-A595-F16C-290E09217FE0}"/>
          </ac:spMkLst>
        </pc:spChg>
      </pc:sldChg>
      <pc:sldChg chg="addSp delSp modSp new del mod">
        <pc:chgData name="David Doyno" userId="2ff09b81b7cbc8a6" providerId="LiveId" clId="{53062880-A390-4F70-89B4-AF1559C4F4DE}" dt="2022-10-17T18:39:36.198" v="412" actId="47"/>
        <pc:sldMkLst>
          <pc:docMk/>
          <pc:sldMk cId="852977655" sldId="258"/>
        </pc:sldMkLst>
        <pc:spChg chg="add mod ord">
          <ac:chgData name="David Doyno" userId="2ff09b81b7cbc8a6" providerId="LiveId" clId="{53062880-A390-4F70-89B4-AF1559C4F4DE}" dt="2022-10-17T15:53:53.838" v="350" actId="166"/>
          <ac:spMkLst>
            <pc:docMk/>
            <pc:sldMk cId="852977655" sldId="258"/>
            <ac:spMk id="3" creationId="{1C6A4831-245C-D46D-024E-CFA771A2A63D}"/>
          </ac:spMkLst>
        </pc:spChg>
        <pc:spChg chg="add del mod">
          <ac:chgData name="David Doyno" userId="2ff09b81b7cbc8a6" providerId="LiveId" clId="{53062880-A390-4F70-89B4-AF1559C4F4DE}" dt="2022-10-17T16:32:38.387" v="399" actId="21"/>
          <ac:spMkLst>
            <pc:docMk/>
            <pc:sldMk cId="852977655" sldId="258"/>
            <ac:spMk id="4" creationId="{69C4877B-340F-5FFC-9738-6E366B88EE8F}"/>
          </ac:spMkLst>
        </pc:spChg>
        <pc:spChg chg="add mod ord">
          <ac:chgData name="David Doyno" userId="2ff09b81b7cbc8a6" providerId="LiveId" clId="{53062880-A390-4F70-89B4-AF1559C4F4DE}" dt="2022-10-17T15:54:34.759" v="354" actId="166"/>
          <ac:spMkLst>
            <pc:docMk/>
            <pc:sldMk cId="852977655" sldId="258"/>
            <ac:spMk id="5" creationId="{1CB2FB86-4E0E-6987-BE0E-FBDB79A4DF71}"/>
          </ac:spMkLst>
        </pc:spChg>
        <pc:spChg chg="add del mod">
          <ac:chgData name="David Doyno" userId="2ff09b81b7cbc8a6" providerId="LiveId" clId="{53062880-A390-4F70-89B4-AF1559C4F4DE}" dt="2022-10-17T15:20:18.111" v="102" actId="478"/>
          <ac:spMkLst>
            <pc:docMk/>
            <pc:sldMk cId="852977655" sldId="258"/>
            <ac:spMk id="5" creationId="{9C375C6A-B6AD-3813-EB14-5A7D418A6A57}"/>
          </ac:spMkLst>
        </pc:spChg>
        <pc:spChg chg="add mod ord">
          <ac:chgData name="David Doyno" userId="2ff09b81b7cbc8a6" providerId="LiveId" clId="{53062880-A390-4F70-89B4-AF1559C4F4DE}" dt="2022-10-17T15:53:58.534" v="351" actId="166"/>
          <ac:spMkLst>
            <pc:docMk/>
            <pc:sldMk cId="852977655" sldId="258"/>
            <ac:spMk id="6" creationId="{A513FF82-353D-3853-B489-E540F814B31D}"/>
          </ac:spMkLst>
        </pc:spChg>
        <pc:spChg chg="add mod ord">
          <ac:chgData name="David Doyno" userId="2ff09b81b7cbc8a6" providerId="LiveId" clId="{53062880-A390-4F70-89B4-AF1559C4F4DE}" dt="2022-10-17T15:54:29.961" v="353" actId="1076"/>
          <ac:spMkLst>
            <pc:docMk/>
            <pc:sldMk cId="852977655" sldId="258"/>
            <ac:spMk id="20" creationId="{E060F024-5BE6-477B-8C92-1B890ECC3BF4}"/>
          </ac:spMkLst>
        </pc:spChg>
        <pc:grpChg chg="add mod">
          <ac:chgData name="David Doyno" userId="2ff09b81b7cbc8a6" providerId="LiveId" clId="{53062880-A390-4F70-89B4-AF1559C4F4DE}" dt="2022-10-17T16:00:24.656" v="362" actId="1076"/>
          <ac:grpSpMkLst>
            <pc:docMk/>
            <pc:sldMk cId="852977655" sldId="258"/>
            <ac:grpSpMk id="14" creationId="{43A83BB0-B7B4-8642-4D65-24A0C4E248B6}"/>
          </ac:grpSpMkLst>
        </pc:grpChg>
        <pc:grpChg chg="add mod">
          <ac:chgData name="David Doyno" userId="2ff09b81b7cbc8a6" providerId="LiveId" clId="{53062880-A390-4F70-89B4-AF1559C4F4DE}" dt="2022-10-17T15:34:26.820" v="153" actId="1076"/>
          <ac:grpSpMkLst>
            <pc:docMk/>
            <pc:sldMk cId="852977655" sldId="258"/>
            <ac:grpSpMk id="17" creationId="{CC616D37-393D-A391-BCCF-936258778598}"/>
          </ac:grpSpMkLst>
        </pc:grpChg>
        <pc:picChg chg="add mod">
          <ac:chgData name="David Doyno" userId="2ff09b81b7cbc8a6" providerId="LiveId" clId="{53062880-A390-4F70-89B4-AF1559C4F4DE}" dt="2022-10-17T15:34:26.820" v="153" actId="1076"/>
          <ac:picMkLst>
            <pc:docMk/>
            <pc:sldMk cId="852977655" sldId="258"/>
            <ac:picMk id="2" creationId="{DF59FB3F-4EA2-0580-4060-4ADBA812BA29}"/>
          </ac:picMkLst>
        </pc:picChg>
        <pc:picChg chg="add del mod">
          <ac:chgData name="David Doyno" userId="2ff09b81b7cbc8a6" providerId="LiveId" clId="{53062880-A390-4F70-89B4-AF1559C4F4DE}" dt="2022-10-17T15:20:18.812" v="103" actId="478"/>
          <ac:picMkLst>
            <pc:docMk/>
            <pc:sldMk cId="852977655" sldId="258"/>
            <ac:picMk id="3" creationId="{34F74ECE-950F-FFDF-B632-61EA6460A3D7}"/>
          </ac:picMkLst>
        </pc:picChg>
        <pc:picChg chg="add del mod">
          <ac:chgData name="David Doyno" userId="2ff09b81b7cbc8a6" providerId="LiveId" clId="{53062880-A390-4F70-89B4-AF1559C4F4DE}" dt="2022-10-17T15:20:17.112" v="101" actId="478"/>
          <ac:picMkLst>
            <pc:docMk/>
            <pc:sldMk cId="852977655" sldId="258"/>
            <ac:picMk id="4" creationId="{FB5559FD-F31F-853F-F5C0-14FB0619A93D}"/>
          </ac:picMkLst>
        </pc:picChg>
        <pc:picChg chg="mod">
          <ac:chgData name="David Doyno" userId="2ff09b81b7cbc8a6" providerId="LiveId" clId="{53062880-A390-4F70-89B4-AF1559C4F4DE}" dt="2022-10-17T15:22:36.573" v="115" actId="14100"/>
          <ac:picMkLst>
            <pc:docMk/>
            <pc:sldMk cId="852977655" sldId="258"/>
            <ac:picMk id="15" creationId="{8804C196-C775-78C1-0FA4-0A905B4E0F46}"/>
          </ac:picMkLst>
        </pc:picChg>
        <pc:picChg chg="mod">
          <ac:chgData name="David Doyno" userId="2ff09b81b7cbc8a6" providerId="LiveId" clId="{53062880-A390-4F70-89B4-AF1559C4F4DE}" dt="2022-10-17T15:22:53.885" v="116" actId="1076"/>
          <ac:picMkLst>
            <pc:docMk/>
            <pc:sldMk cId="852977655" sldId="258"/>
            <ac:picMk id="16" creationId="{7658DCDB-D223-8774-C413-FD09969FFF1B}"/>
          </ac:picMkLst>
        </pc:picChg>
        <pc:picChg chg="mod">
          <ac:chgData name="David Doyno" userId="2ff09b81b7cbc8a6" providerId="LiveId" clId="{53062880-A390-4F70-89B4-AF1559C4F4DE}" dt="2022-10-17T15:24:59.418" v="126"/>
          <ac:picMkLst>
            <pc:docMk/>
            <pc:sldMk cId="852977655" sldId="258"/>
            <ac:picMk id="18" creationId="{18F638E2-08C5-7B72-BCD8-09C38F48DE46}"/>
          </ac:picMkLst>
        </pc:picChg>
        <pc:picChg chg="mod">
          <ac:chgData name="David Doyno" userId="2ff09b81b7cbc8a6" providerId="LiveId" clId="{53062880-A390-4F70-89B4-AF1559C4F4DE}" dt="2022-10-17T15:24:59.418" v="126"/>
          <ac:picMkLst>
            <pc:docMk/>
            <pc:sldMk cId="852977655" sldId="258"/>
            <ac:picMk id="19" creationId="{FCC19D44-CC1E-6D35-F762-102E806490FA}"/>
          </ac:picMkLst>
        </pc:picChg>
        <pc:inkChg chg="add del">
          <ac:chgData name="David Doyno" userId="2ff09b81b7cbc8a6" providerId="LiveId" clId="{53062880-A390-4F70-89B4-AF1559C4F4DE}" dt="2022-10-17T15:06:21.848" v="57"/>
          <ac:inkMkLst>
            <pc:docMk/>
            <pc:sldMk cId="852977655" sldId="258"/>
            <ac:inkMk id="6" creationId="{6B0F72E4-7646-3E0E-D71B-5A10049FD43A}"/>
          </ac:inkMkLst>
        </pc:inkChg>
        <pc:inkChg chg="add del">
          <ac:chgData name="David Doyno" userId="2ff09b81b7cbc8a6" providerId="LiveId" clId="{53062880-A390-4F70-89B4-AF1559C4F4DE}" dt="2022-10-17T15:07:05.215" v="62"/>
          <ac:inkMkLst>
            <pc:docMk/>
            <pc:sldMk cId="852977655" sldId="258"/>
            <ac:inkMk id="7" creationId="{54D3776C-3732-5FC1-B102-F3DA955013B3}"/>
          </ac:inkMkLst>
        </pc:inkChg>
        <pc:inkChg chg="add del">
          <ac:chgData name="David Doyno" userId="2ff09b81b7cbc8a6" providerId="LiveId" clId="{53062880-A390-4F70-89B4-AF1559C4F4DE}" dt="2022-10-17T15:45:02.723" v="324"/>
          <ac:inkMkLst>
            <pc:docMk/>
            <pc:sldMk cId="852977655" sldId="258"/>
            <ac:inkMk id="7" creationId="{FE156478-E96D-3822-A823-232BF1313C48}"/>
          </ac:inkMkLst>
        </pc:inkChg>
        <pc:inkChg chg="add del">
          <ac:chgData name="David Doyno" userId="2ff09b81b7cbc8a6" providerId="LiveId" clId="{53062880-A390-4F70-89B4-AF1559C4F4DE}" dt="2022-10-17T15:45:16.274" v="326"/>
          <ac:inkMkLst>
            <pc:docMk/>
            <pc:sldMk cId="852977655" sldId="258"/>
            <ac:inkMk id="8" creationId="{4C0FF69F-C2BF-1F7A-EC05-98946E3DBA9E}"/>
          </ac:inkMkLst>
        </pc:inkChg>
        <pc:inkChg chg="add del">
          <ac:chgData name="David Doyno" userId="2ff09b81b7cbc8a6" providerId="LiveId" clId="{53062880-A390-4F70-89B4-AF1559C4F4DE}" dt="2022-10-17T15:07:04.063" v="61"/>
          <ac:inkMkLst>
            <pc:docMk/>
            <pc:sldMk cId="852977655" sldId="258"/>
            <ac:inkMk id="8" creationId="{6321F0A2-A707-B916-85EF-E51C16FCEF0E}"/>
          </ac:inkMkLst>
        </pc:inkChg>
        <pc:inkChg chg="add del">
          <ac:chgData name="David Doyno" userId="2ff09b81b7cbc8a6" providerId="LiveId" clId="{53062880-A390-4F70-89B4-AF1559C4F4DE}" dt="2022-10-17T15:45:36.329" v="328"/>
          <ac:inkMkLst>
            <pc:docMk/>
            <pc:sldMk cId="852977655" sldId="258"/>
            <ac:inkMk id="9" creationId="{14908AFF-50A6-F5FA-8F3E-3B03F98E0285}"/>
          </ac:inkMkLst>
        </pc:inkChg>
        <pc:inkChg chg="add del">
          <ac:chgData name="David Doyno" userId="2ff09b81b7cbc8a6" providerId="LiveId" clId="{53062880-A390-4F70-89B4-AF1559C4F4DE}" dt="2022-10-17T15:20:11.119" v="99"/>
          <ac:inkMkLst>
            <pc:docMk/>
            <pc:sldMk cId="852977655" sldId="258"/>
            <ac:inkMk id="9" creationId="{DA4F09FF-E7C2-EC26-C761-EEC0A6D1098A}"/>
          </ac:inkMkLst>
        </pc:inkChg>
        <pc:inkChg chg="add del">
          <ac:chgData name="David Doyno" userId="2ff09b81b7cbc8a6" providerId="LiveId" clId="{53062880-A390-4F70-89B4-AF1559C4F4DE}" dt="2022-10-17T15:07:54.512" v="70"/>
          <ac:inkMkLst>
            <pc:docMk/>
            <pc:sldMk cId="852977655" sldId="258"/>
            <ac:inkMk id="10" creationId="{132B799A-6176-351A-702B-648993F7C129}"/>
          </ac:inkMkLst>
        </pc:inkChg>
        <pc:inkChg chg="add del">
          <ac:chgData name="David Doyno" userId="2ff09b81b7cbc8a6" providerId="LiveId" clId="{53062880-A390-4F70-89B4-AF1559C4F4DE}" dt="2022-10-17T15:45:49.603" v="330"/>
          <ac:inkMkLst>
            <pc:docMk/>
            <pc:sldMk cId="852977655" sldId="258"/>
            <ac:inkMk id="10" creationId="{7731C24E-4DF2-192D-551C-48DA971AC6A1}"/>
          </ac:inkMkLst>
        </pc:inkChg>
        <pc:inkChg chg="add del">
          <ac:chgData name="David Doyno" userId="2ff09b81b7cbc8a6" providerId="LiveId" clId="{53062880-A390-4F70-89B4-AF1559C4F4DE}" dt="2022-10-17T15:50:33.210" v="340"/>
          <ac:inkMkLst>
            <pc:docMk/>
            <pc:sldMk cId="852977655" sldId="258"/>
            <ac:inkMk id="11" creationId="{93956205-CEB7-A578-EE78-0C6563414F86}"/>
          </ac:inkMkLst>
        </pc:inkChg>
        <pc:inkChg chg="add del">
          <ac:chgData name="David Doyno" userId="2ff09b81b7cbc8a6" providerId="LiveId" clId="{53062880-A390-4F70-89B4-AF1559C4F4DE}" dt="2022-10-17T15:07:53.682" v="69"/>
          <ac:inkMkLst>
            <pc:docMk/>
            <pc:sldMk cId="852977655" sldId="258"/>
            <ac:inkMk id="11" creationId="{AF68C7D5-0AC1-334F-BD6D-F1B9A8766777}"/>
          </ac:inkMkLst>
        </pc:inkChg>
        <pc:inkChg chg="add">
          <ac:chgData name="David Doyno" userId="2ff09b81b7cbc8a6" providerId="LiveId" clId="{53062880-A390-4F70-89B4-AF1559C4F4DE}" dt="2022-10-17T15:46:40.029" v="332" actId="9405"/>
          <ac:inkMkLst>
            <pc:docMk/>
            <pc:sldMk cId="852977655" sldId="258"/>
            <ac:inkMk id="12" creationId="{3CDA4B85-CD25-5659-C084-2341BE982B29}"/>
          </ac:inkMkLst>
        </pc:inkChg>
        <pc:inkChg chg="add del">
          <ac:chgData name="David Doyno" userId="2ff09b81b7cbc8a6" providerId="LiveId" clId="{53062880-A390-4F70-89B4-AF1559C4F4DE}" dt="2022-10-17T15:07:53.682" v="68"/>
          <ac:inkMkLst>
            <pc:docMk/>
            <pc:sldMk cId="852977655" sldId="258"/>
            <ac:inkMk id="12" creationId="{5128A546-E726-FC8F-BF0B-8D7F098CE630}"/>
          </ac:inkMkLst>
        </pc:inkChg>
        <pc:inkChg chg="add del">
          <ac:chgData name="David Doyno" userId="2ff09b81b7cbc8a6" providerId="LiveId" clId="{53062880-A390-4F70-89B4-AF1559C4F4DE}" dt="2022-10-17T15:20:12.909" v="100"/>
          <ac:inkMkLst>
            <pc:docMk/>
            <pc:sldMk cId="852977655" sldId="258"/>
            <ac:inkMk id="13" creationId="{283CAF6B-1CD3-AE3F-800F-A86E9FD6D68C}"/>
          </ac:inkMkLst>
        </pc:inkChg>
        <pc:inkChg chg="add del">
          <ac:chgData name="David Doyno" userId="2ff09b81b7cbc8a6" providerId="LiveId" clId="{53062880-A390-4F70-89B4-AF1559C4F4DE}" dt="2022-10-17T15:50:33.210" v="340"/>
          <ac:inkMkLst>
            <pc:docMk/>
            <pc:sldMk cId="852977655" sldId="258"/>
            <ac:inkMk id="13" creationId="{2FBFC85D-9CC9-21EE-D460-7E4A33C0FD8B}"/>
          </ac:inkMkLst>
        </pc:inkChg>
        <pc:inkChg chg="add del">
          <ac:chgData name="David Doyno" userId="2ff09b81b7cbc8a6" providerId="LiveId" clId="{53062880-A390-4F70-89B4-AF1559C4F4DE}" dt="2022-10-17T15:50:33.210" v="340"/>
          <ac:inkMkLst>
            <pc:docMk/>
            <pc:sldMk cId="852977655" sldId="258"/>
            <ac:inkMk id="21" creationId="{5E60CDA9-7308-A39B-B28C-A3530AA78BFF}"/>
          </ac:inkMkLst>
        </pc:inkChg>
        <pc:inkChg chg="add del">
          <ac:chgData name="David Doyno" userId="2ff09b81b7cbc8a6" providerId="LiveId" clId="{53062880-A390-4F70-89B4-AF1559C4F4DE}" dt="2022-10-17T15:26:54.395" v="133"/>
          <ac:inkMkLst>
            <pc:docMk/>
            <pc:sldMk cId="852977655" sldId="258"/>
            <ac:inkMk id="21" creationId="{D78D30A9-47FD-5747-6235-DEA0CFEF1ED7}"/>
          </ac:inkMkLst>
        </pc:inkChg>
        <pc:inkChg chg="add del">
          <ac:chgData name="David Doyno" userId="2ff09b81b7cbc8a6" providerId="LiveId" clId="{53062880-A390-4F70-89B4-AF1559C4F4DE}" dt="2022-10-17T16:01:21.967" v="366"/>
          <ac:inkMkLst>
            <pc:docMk/>
            <pc:sldMk cId="852977655" sldId="258"/>
            <ac:inkMk id="22" creationId="{184F5610-9384-1E9F-CBDA-BD2E7668E615}"/>
          </ac:inkMkLst>
        </pc:inkChg>
        <pc:inkChg chg="add del">
          <ac:chgData name="David Doyno" userId="2ff09b81b7cbc8a6" providerId="LiveId" clId="{53062880-A390-4F70-89B4-AF1559C4F4DE}" dt="2022-10-17T15:27:10.797" v="135"/>
          <ac:inkMkLst>
            <pc:docMk/>
            <pc:sldMk cId="852977655" sldId="258"/>
            <ac:inkMk id="22" creationId="{4E2E8C81-3F54-394C-3B0A-2E175F980710}"/>
          </ac:inkMkLst>
        </pc:inkChg>
      </pc:sldChg>
      <pc:sldChg chg="addSp delSp modSp new del mod">
        <pc:chgData name="David Doyno" userId="2ff09b81b7cbc8a6" providerId="LiveId" clId="{53062880-A390-4F70-89B4-AF1559C4F4DE}" dt="2022-10-17T15:43:16.763" v="321" actId="2696"/>
        <pc:sldMkLst>
          <pc:docMk/>
          <pc:sldMk cId="2448852524" sldId="259"/>
        </pc:sldMkLst>
        <pc:grpChg chg="add del mod">
          <ac:chgData name="David Doyno" userId="2ff09b81b7cbc8a6" providerId="LiveId" clId="{53062880-A390-4F70-89B4-AF1559C4F4DE}" dt="2022-10-17T15:31:44.564" v="150" actId="478"/>
          <ac:grpSpMkLst>
            <pc:docMk/>
            <pc:sldMk cId="2448852524" sldId="259"/>
            <ac:grpSpMk id="24" creationId="{EC39A5CB-3093-6171-22FB-A1E6942AB9D8}"/>
          </ac:grpSpMkLst>
        </pc:grpChg>
        <pc:picChg chg="add del mod">
          <ac:chgData name="David Doyno" userId="2ff09b81b7cbc8a6" providerId="LiveId" clId="{53062880-A390-4F70-89B4-AF1559C4F4DE}" dt="2022-10-17T15:31:43.334" v="149" actId="478"/>
          <ac:picMkLst>
            <pc:docMk/>
            <pc:sldMk cId="2448852524" sldId="259"/>
            <ac:picMk id="2" creationId="{2672E870-26C0-42CA-4FAE-AD3186A65789}"/>
          </ac:picMkLst>
        </pc:picChg>
        <pc:picChg chg="add mod modCrop">
          <ac:chgData name="David Doyno" userId="2ff09b81b7cbc8a6" providerId="LiveId" clId="{53062880-A390-4F70-89B4-AF1559C4F4DE}" dt="2022-10-17T15:19:29.116" v="94" actId="164"/>
          <ac:picMkLst>
            <pc:docMk/>
            <pc:sldMk cId="2448852524" sldId="259"/>
            <ac:picMk id="22" creationId="{46F78B3F-4027-B653-4149-01B0EE17F87F}"/>
          </ac:picMkLst>
        </pc:picChg>
        <pc:picChg chg="add mod modCrop">
          <ac:chgData name="David Doyno" userId="2ff09b81b7cbc8a6" providerId="LiveId" clId="{53062880-A390-4F70-89B4-AF1559C4F4DE}" dt="2022-10-17T15:19:29.116" v="94" actId="164"/>
          <ac:picMkLst>
            <pc:docMk/>
            <pc:sldMk cId="2448852524" sldId="259"/>
            <ac:picMk id="23" creationId="{EC797B5E-4CB6-634B-6728-ACC3E3A4168F}"/>
          </ac:picMkLst>
        </pc:picChg>
        <pc:inkChg chg="add del">
          <ac:chgData name="David Doyno" userId="2ff09b81b7cbc8a6" providerId="LiveId" clId="{53062880-A390-4F70-89B4-AF1559C4F4DE}" dt="2022-10-17T14:59:02.599" v="25"/>
          <ac:inkMkLst>
            <pc:docMk/>
            <pc:sldMk cId="2448852524" sldId="259"/>
            <ac:inkMk id="3" creationId="{E6C263D0-0844-5417-18DA-9217D8C3E835}"/>
          </ac:inkMkLst>
        </pc:inkChg>
        <pc:inkChg chg="add del">
          <ac:chgData name="David Doyno" userId="2ff09b81b7cbc8a6" providerId="LiveId" clId="{53062880-A390-4F70-89B4-AF1559C4F4DE}" dt="2022-10-17T14:59:01.228" v="24"/>
          <ac:inkMkLst>
            <pc:docMk/>
            <pc:sldMk cId="2448852524" sldId="259"/>
            <ac:inkMk id="4" creationId="{133C84D3-088F-117E-0F56-BE6E0B4A8BEF}"/>
          </ac:inkMkLst>
        </pc:inkChg>
        <pc:inkChg chg="add del mod">
          <ac:chgData name="David Doyno" userId="2ff09b81b7cbc8a6" providerId="LiveId" clId="{53062880-A390-4F70-89B4-AF1559C4F4DE}" dt="2022-10-17T15:02:59.902" v="39"/>
          <ac:inkMkLst>
            <pc:docMk/>
            <pc:sldMk cId="2448852524" sldId="259"/>
            <ac:inkMk id="5" creationId="{4416935E-FA6B-1764-0321-DCF5C104DBFA}"/>
          </ac:inkMkLst>
        </pc:inkChg>
        <pc:inkChg chg="add del">
          <ac:chgData name="David Doyno" userId="2ff09b81b7cbc8a6" providerId="LiveId" clId="{53062880-A390-4F70-89B4-AF1559C4F4DE}" dt="2022-10-17T15:02:35.736" v="35"/>
          <ac:inkMkLst>
            <pc:docMk/>
            <pc:sldMk cId="2448852524" sldId="259"/>
            <ac:inkMk id="6" creationId="{1063A1C7-BFD4-4536-F792-A26487F33EDA}"/>
          </ac:inkMkLst>
        </pc:inkChg>
        <pc:inkChg chg="add del mod">
          <ac:chgData name="David Doyno" userId="2ff09b81b7cbc8a6" providerId="LiveId" clId="{53062880-A390-4F70-89B4-AF1559C4F4DE}" dt="2022-10-17T15:02:59.095" v="38" actId="478"/>
          <ac:inkMkLst>
            <pc:docMk/>
            <pc:sldMk cId="2448852524" sldId="259"/>
            <ac:inkMk id="7" creationId="{15390E29-2CB0-D2E7-3AB3-5E4131949877}"/>
          </ac:inkMkLst>
        </pc:inkChg>
        <pc:inkChg chg="add del">
          <ac:chgData name="David Doyno" userId="2ff09b81b7cbc8a6" providerId="LiveId" clId="{53062880-A390-4F70-89B4-AF1559C4F4DE}" dt="2022-10-17T15:02:35.736" v="34"/>
          <ac:inkMkLst>
            <pc:docMk/>
            <pc:sldMk cId="2448852524" sldId="259"/>
            <ac:inkMk id="8" creationId="{3D1D1ECF-313A-53E5-FED1-0B88F1BBA78A}"/>
          </ac:inkMkLst>
        </pc:inkChg>
        <pc:inkChg chg="add del">
          <ac:chgData name="David Doyno" userId="2ff09b81b7cbc8a6" providerId="LiveId" clId="{53062880-A390-4F70-89B4-AF1559C4F4DE}" dt="2022-10-17T15:02:32.310" v="33"/>
          <ac:inkMkLst>
            <pc:docMk/>
            <pc:sldMk cId="2448852524" sldId="259"/>
            <ac:inkMk id="9" creationId="{4F8F6CB8-80EB-08B6-A6A5-75CF22623010}"/>
          </ac:inkMkLst>
        </pc:inkChg>
        <pc:inkChg chg="add del">
          <ac:chgData name="David Doyno" userId="2ff09b81b7cbc8a6" providerId="LiveId" clId="{53062880-A390-4F70-89B4-AF1559C4F4DE}" dt="2022-10-17T15:02:30.487" v="32"/>
          <ac:inkMkLst>
            <pc:docMk/>
            <pc:sldMk cId="2448852524" sldId="259"/>
            <ac:inkMk id="10" creationId="{5814EB36-7C09-5F9A-A7C2-0CACB97FB117}"/>
          </ac:inkMkLst>
        </pc:inkChg>
        <pc:inkChg chg="add del">
          <ac:chgData name="David Doyno" userId="2ff09b81b7cbc8a6" providerId="LiveId" clId="{53062880-A390-4F70-89B4-AF1559C4F4DE}" dt="2022-10-17T15:04:28.230" v="43"/>
          <ac:inkMkLst>
            <pc:docMk/>
            <pc:sldMk cId="2448852524" sldId="259"/>
            <ac:inkMk id="11" creationId="{1376189D-5BF8-AEDF-8577-D9A557977318}"/>
          </ac:inkMkLst>
        </pc:inkChg>
        <pc:inkChg chg="add del">
          <ac:chgData name="David Doyno" userId="2ff09b81b7cbc8a6" providerId="LiveId" clId="{53062880-A390-4F70-89B4-AF1559C4F4DE}" dt="2022-10-17T15:04:26.800" v="42"/>
          <ac:inkMkLst>
            <pc:docMk/>
            <pc:sldMk cId="2448852524" sldId="259"/>
            <ac:inkMk id="12" creationId="{328F1353-759E-C682-958C-36CF8A14194B}"/>
          </ac:inkMkLst>
        </pc:inkChg>
        <pc:inkChg chg="add del">
          <ac:chgData name="David Doyno" userId="2ff09b81b7cbc8a6" providerId="LiveId" clId="{53062880-A390-4F70-89B4-AF1559C4F4DE}" dt="2022-10-17T15:05:56.968" v="55"/>
          <ac:inkMkLst>
            <pc:docMk/>
            <pc:sldMk cId="2448852524" sldId="259"/>
            <ac:inkMk id="13" creationId="{554B521C-B67B-43A7-E7F3-431496B2C771}"/>
          </ac:inkMkLst>
        </pc:inkChg>
        <pc:inkChg chg="add del">
          <ac:chgData name="David Doyno" userId="2ff09b81b7cbc8a6" providerId="LiveId" clId="{53062880-A390-4F70-89B4-AF1559C4F4DE}" dt="2022-10-17T15:05:54.583" v="53"/>
          <ac:inkMkLst>
            <pc:docMk/>
            <pc:sldMk cId="2448852524" sldId="259"/>
            <ac:inkMk id="14" creationId="{CF553DC0-A720-FD0C-C5E3-18ACF8669B8B}"/>
          </ac:inkMkLst>
        </pc:inkChg>
        <pc:inkChg chg="add del">
          <ac:chgData name="David Doyno" userId="2ff09b81b7cbc8a6" providerId="LiveId" clId="{53062880-A390-4F70-89B4-AF1559C4F4DE}" dt="2022-10-17T15:05:52.087" v="50"/>
          <ac:inkMkLst>
            <pc:docMk/>
            <pc:sldMk cId="2448852524" sldId="259"/>
            <ac:inkMk id="15" creationId="{1E0B9F66-D343-4145-C5CA-865534F3ED7D}"/>
          </ac:inkMkLst>
        </pc:inkChg>
        <pc:inkChg chg="add del">
          <ac:chgData name="David Doyno" userId="2ff09b81b7cbc8a6" providerId="LiveId" clId="{53062880-A390-4F70-89B4-AF1559C4F4DE}" dt="2022-10-17T15:05:53.816" v="52"/>
          <ac:inkMkLst>
            <pc:docMk/>
            <pc:sldMk cId="2448852524" sldId="259"/>
            <ac:inkMk id="16" creationId="{83D6714F-1830-5DDA-6F93-AB66C3FC9E3E}"/>
          </ac:inkMkLst>
        </pc:inkChg>
        <pc:inkChg chg="add del">
          <ac:chgData name="David Doyno" userId="2ff09b81b7cbc8a6" providerId="LiveId" clId="{53062880-A390-4F70-89B4-AF1559C4F4DE}" dt="2022-10-17T15:05:52.959" v="51"/>
          <ac:inkMkLst>
            <pc:docMk/>
            <pc:sldMk cId="2448852524" sldId="259"/>
            <ac:inkMk id="17" creationId="{05A3B089-4DC5-9853-8B2F-179450333E8E}"/>
          </ac:inkMkLst>
        </pc:inkChg>
        <pc:inkChg chg="add del">
          <ac:chgData name="David Doyno" userId="2ff09b81b7cbc8a6" providerId="LiveId" clId="{53062880-A390-4F70-89B4-AF1559C4F4DE}" dt="2022-10-17T15:05:55.575" v="54"/>
          <ac:inkMkLst>
            <pc:docMk/>
            <pc:sldMk cId="2448852524" sldId="259"/>
            <ac:inkMk id="18" creationId="{C80A38BA-51E2-C021-ED36-71E8B1C3BEE4}"/>
          </ac:inkMkLst>
        </pc:inkChg>
        <pc:inkChg chg="add del">
          <ac:chgData name="David Doyno" userId="2ff09b81b7cbc8a6" providerId="LiveId" clId="{53062880-A390-4F70-89B4-AF1559C4F4DE}" dt="2022-10-17T15:16:29.798" v="75"/>
          <ac:inkMkLst>
            <pc:docMk/>
            <pc:sldMk cId="2448852524" sldId="259"/>
            <ac:inkMk id="19" creationId="{0553BEE0-42CB-DA03-1657-FD3777247BF4}"/>
          </ac:inkMkLst>
        </pc:inkChg>
        <pc:inkChg chg="add del">
          <ac:chgData name="David Doyno" userId="2ff09b81b7cbc8a6" providerId="LiveId" clId="{53062880-A390-4F70-89B4-AF1559C4F4DE}" dt="2022-10-17T15:16:28.213" v="74"/>
          <ac:inkMkLst>
            <pc:docMk/>
            <pc:sldMk cId="2448852524" sldId="259"/>
            <ac:inkMk id="20" creationId="{117F2BD4-7C41-319D-0F81-0DEE092D263C}"/>
          </ac:inkMkLst>
        </pc:inkChg>
        <pc:inkChg chg="add del">
          <ac:chgData name="David Doyno" userId="2ff09b81b7cbc8a6" providerId="LiveId" clId="{53062880-A390-4F70-89B4-AF1559C4F4DE}" dt="2022-10-17T15:16:27.623" v="73"/>
          <ac:inkMkLst>
            <pc:docMk/>
            <pc:sldMk cId="2448852524" sldId="259"/>
            <ac:inkMk id="21" creationId="{946845AF-0139-78F3-79C5-77066FCD6B66}"/>
          </ac:inkMkLst>
        </pc:inkChg>
        <pc:inkChg chg="add del">
          <ac:chgData name="David Doyno" userId="2ff09b81b7cbc8a6" providerId="LiveId" clId="{53062880-A390-4F70-89B4-AF1559C4F4DE}" dt="2022-10-17T15:19:56.630" v="97"/>
          <ac:inkMkLst>
            <pc:docMk/>
            <pc:sldMk cId="2448852524" sldId="259"/>
            <ac:inkMk id="25" creationId="{F11CFCE4-11DB-9704-4189-73A372407683}"/>
          </ac:inkMkLst>
        </pc:inkChg>
        <pc:inkChg chg="add del">
          <ac:chgData name="David Doyno" userId="2ff09b81b7cbc8a6" providerId="LiveId" clId="{53062880-A390-4F70-89B4-AF1559C4F4DE}" dt="2022-10-17T15:19:57.958" v="98"/>
          <ac:inkMkLst>
            <pc:docMk/>
            <pc:sldMk cId="2448852524" sldId="259"/>
            <ac:inkMk id="26" creationId="{10342276-F578-1B1A-C743-2DE9C87E2BE3}"/>
          </ac:inkMkLst>
        </pc:inkChg>
      </pc:sldChg>
      <pc:sldChg chg="addSp delSp modSp new del mod">
        <pc:chgData name="David Doyno" userId="2ff09b81b7cbc8a6" providerId="LiveId" clId="{53062880-A390-4F70-89B4-AF1559C4F4DE}" dt="2022-10-17T18:39:39.467" v="413" actId="47"/>
        <pc:sldMkLst>
          <pc:docMk/>
          <pc:sldMk cId="1083395424" sldId="260"/>
        </pc:sldMkLst>
        <pc:spChg chg="add del mod">
          <ac:chgData name="David Doyno" userId="2ff09b81b7cbc8a6" providerId="LiveId" clId="{53062880-A390-4F70-89B4-AF1559C4F4DE}" dt="2022-10-17T16:31:13.707" v="382" actId="21"/>
          <ac:spMkLst>
            <pc:docMk/>
            <pc:sldMk cId="1083395424" sldId="260"/>
            <ac:spMk id="9" creationId="{0C4D4D50-673C-B424-F4EB-8B8E858C478F}"/>
          </ac:spMkLst>
        </pc:spChg>
        <pc:spChg chg="add del mod">
          <ac:chgData name="David Doyno" userId="2ff09b81b7cbc8a6" providerId="LiveId" clId="{53062880-A390-4F70-89B4-AF1559C4F4DE}" dt="2022-10-17T15:31:30.479" v="148" actId="478"/>
          <ac:spMkLst>
            <pc:docMk/>
            <pc:sldMk cId="1083395424" sldId="260"/>
            <ac:spMk id="9" creationId="{845F62BE-B99F-F32B-D81F-A86BDA87BE5C}"/>
          </ac:spMkLst>
        </pc:spChg>
        <pc:spChg chg="add del mod">
          <ac:chgData name="David Doyno" userId="2ff09b81b7cbc8a6" providerId="LiveId" clId="{53062880-A390-4F70-89B4-AF1559C4F4DE}" dt="2022-10-17T16:34:52.021" v="409" actId="21"/>
          <ac:spMkLst>
            <pc:docMk/>
            <pc:sldMk cId="1083395424" sldId="260"/>
            <ac:spMk id="10" creationId="{BFB48520-5F89-7DE1-8BC6-D2A850E374AA}"/>
          </ac:spMkLst>
        </pc:spChg>
        <pc:grpChg chg="add mod">
          <ac:chgData name="David Doyno" userId="2ff09b81b7cbc8a6" providerId="LiveId" clId="{53062880-A390-4F70-89B4-AF1559C4F4DE}" dt="2022-10-17T15:35:37.330" v="240" actId="1076"/>
          <ac:grpSpMkLst>
            <pc:docMk/>
            <pc:sldMk cId="1083395424" sldId="260"/>
            <ac:grpSpMk id="3" creationId="{01C8611F-1AFD-F674-746B-7F68852A5B58}"/>
          </ac:grpSpMkLst>
        </pc:grpChg>
        <pc:grpChg chg="add mod">
          <ac:chgData name="David Doyno" userId="2ff09b81b7cbc8a6" providerId="LiveId" clId="{53062880-A390-4F70-89B4-AF1559C4F4DE}" dt="2022-10-17T15:35:37.330" v="240" actId="1076"/>
          <ac:grpSpMkLst>
            <pc:docMk/>
            <pc:sldMk cId="1083395424" sldId="260"/>
            <ac:grpSpMk id="6" creationId="{483BB848-F08E-8B19-FD17-22D09BC6D830}"/>
          </ac:grpSpMkLst>
        </pc:grpChg>
        <pc:grpChg chg="add del mod">
          <ac:chgData name="David Doyno" userId="2ff09b81b7cbc8a6" providerId="LiveId" clId="{53062880-A390-4F70-89B4-AF1559C4F4DE}" dt="2022-10-17T15:59:31.715" v="357" actId="478"/>
          <ac:grpSpMkLst>
            <pc:docMk/>
            <pc:sldMk cId="1083395424" sldId="260"/>
            <ac:grpSpMk id="12" creationId="{1C5A07CC-401D-5883-B286-029BF118417B}"/>
          </ac:grpSpMkLst>
        </pc:grpChg>
        <pc:grpChg chg="add del mod">
          <ac:chgData name="David Doyno" userId="2ff09b81b7cbc8a6" providerId="LiveId" clId="{53062880-A390-4F70-89B4-AF1559C4F4DE}" dt="2022-10-17T15:59:33.082" v="358" actId="478"/>
          <ac:grpSpMkLst>
            <pc:docMk/>
            <pc:sldMk cId="1083395424" sldId="260"/>
            <ac:grpSpMk id="15" creationId="{5F916400-208D-959A-B41F-004CFCA1EC20}"/>
          </ac:grpSpMkLst>
        </pc:grpChg>
        <pc:grpChg chg="add del mod">
          <ac:chgData name="David Doyno" userId="2ff09b81b7cbc8a6" providerId="LiveId" clId="{53062880-A390-4F70-89B4-AF1559C4F4DE}" dt="2022-10-17T16:00:33.481" v="363" actId="478"/>
          <ac:grpSpMkLst>
            <pc:docMk/>
            <pc:sldMk cId="1083395424" sldId="260"/>
            <ac:grpSpMk id="18" creationId="{C499EA04-9090-D907-3E00-0E372734BCF3}"/>
          </ac:grpSpMkLst>
        </pc:grpChg>
        <pc:picChg chg="add mod">
          <ac:chgData name="David Doyno" userId="2ff09b81b7cbc8a6" providerId="LiveId" clId="{53062880-A390-4F70-89B4-AF1559C4F4DE}" dt="2022-10-17T15:35:37.330" v="240" actId="1076"/>
          <ac:picMkLst>
            <pc:docMk/>
            <pc:sldMk cId="1083395424" sldId="260"/>
            <ac:picMk id="2" creationId="{9077C916-16F1-66A3-932B-BD483D01F488}"/>
          </ac:picMkLst>
        </pc:picChg>
        <pc:picChg chg="mod">
          <ac:chgData name="David Doyno" userId="2ff09b81b7cbc8a6" providerId="LiveId" clId="{53062880-A390-4F70-89B4-AF1559C4F4DE}" dt="2022-10-17T15:30:42.329" v="141"/>
          <ac:picMkLst>
            <pc:docMk/>
            <pc:sldMk cId="1083395424" sldId="260"/>
            <ac:picMk id="4" creationId="{87004E4F-1967-2003-EB85-ADEB683DC98F}"/>
          </ac:picMkLst>
        </pc:picChg>
        <pc:picChg chg="mod">
          <ac:chgData name="David Doyno" userId="2ff09b81b7cbc8a6" providerId="LiveId" clId="{53062880-A390-4F70-89B4-AF1559C4F4DE}" dt="2022-10-17T15:30:42.329" v="141"/>
          <ac:picMkLst>
            <pc:docMk/>
            <pc:sldMk cId="1083395424" sldId="260"/>
            <ac:picMk id="5" creationId="{6456A73C-775D-7F0F-FD7B-AC6012CCE1A3}"/>
          </ac:picMkLst>
        </pc:picChg>
        <pc:picChg chg="mod">
          <ac:chgData name="David Doyno" userId="2ff09b81b7cbc8a6" providerId="LiveId" clId="{53062880-A390-4F70-89B4-AF1559C4F4DE}" dt="2022-10-17T15:30:42.329" v="141"/>
          <ac:picMkLst>
            <pc:docMk/>
            <pc:sldMk cId="1083395424" sldId="260"/>
            <ac:picMk id="7" creationId="{72488319-CC41-DDAE-008B-BFA270C1E591}"/>
          </ac:picMkLst>
        </pc:picChg>
        <pc:picChg chg="mod">
          <ac:chgData name="David Doyno" userId="2ff09b81b7cbc8a6" providerId="LiveId" clId="{53062880-A390-4F70-89B4-AF1559C4F4DE}" dt="2022-10-17T15:30:42.329" v="141"/>
          <ac:picMkLst>
            <pc:docMk/>
            <pc:sldMk cId="1083395424" sldId="260"/>
            <ac:picMk id="8" creationId="{163C173C-D634-0A63-1B0A-801357B787FF}"/>
          </ac:picMkLst>
        </pc:picChg>
        <pc:picChg chg="mod">
          <ac:chgData name="David Doyno" userId="2ff09b81b7cbc8a6" providerId="LiveId" clId="{53062880-A390-4F70-89B4-AF1559C4F4DE}" dt="2022-10-17T15:50:51.948" v="341"/>
          <ac:picMkLst>
            <pc:docMk/>
            <pc:sldMk cId="1083395424" sldId="260"/>
            <ac:picMk id="13" creationId="{B747E70C-356A-F5A2-DC63-83D9AB08C0E0}"/>
          </ac:picMkLst>
        </pc:picChg>
        <pc:picChg chg="mod">
          <ac:chgData name="David Doyno" userId="2ff09b81b7cbc8a6" providerId="LiveId" clId="{53062880-A390-4F70-89B4-AF1559C4F4DE}" dt="2022-10-17T15:50:51.948" v="341"/>
          <ac:picMkLst>
            <pc:docMk/>
            <pc:sldMk cId="1083395424" sldId="260"/>
            <ac:picMk id="14" creationId="{6EEEA74D-90A9-2CA2-60FE-0F1A052237FF}"/>
          </ac:picMkLst>
        </pc:picChg>
        <pc:picChg chg="mod">
          <ac:chgData name="David Doyno" userId="2ff09b81b7cbc8a6" providerId="LiveId" clId="{53062880-A390-4F70-89B4-AF1559C4F4DE}" dt="2022-10-17T15:51:00.523" v="343"/>
          <ac:picMkLst>
            <pc:docMk/>
            <pc:sldMk cId="1083395424" sldId="260"/>
            <ac:picMk id="16" creationId="{87F0FAAE-716E-AA87-7EEF-C3A88F51E075}"/>
          </ac:picMkLst>
        </pc:picChg>
        <pc:picChg chg="mod">
          <ac:chgData name="David Doyno" userId="2ff09b81b7cbc8a6" providerId="LiveId" clId="{53062880-A390-4F70-89B4-AF1559C4F4DE}" dt="2022-10-17T15:51:00.523" v="343"/>
          <ac:picMkLst>
            <pc:docMk/>
            <pc:sldMk cId="1083395424" sldId="260"/>
            <ac:picMk id="17" creationId="{C907A027-F9D7-0E0A-3D1C-41399B475271}"/>
          </ac:picMkLst>
        </pc:picChg>
        <pc:picChg chg="mod">
          <ac:chgData name="David Doyno" userId="2ff09b81b7cbc8a6" providerId="LiveId" clId="{53062880-A390-4F70-89B4-AF1559C4F4DE}" dt="2022-10-17T15:51:09.081" v="345"/>
          <ac:picMkLst>
            <pc:docMk/>
            <pc:sldMk cId="1083395424" sldId="260"/>
            <ac:picMk id="19" creationId="{D1478449-3198-2CBD-EF3A-3B04ABBF8ADF}"/>
          </ac:picMkLst>
        </pc:picChg>
        <pc:picChg chg="mod">
          <ac:chgData name="David Doyno" userId="2ff09b81b7cbc8a6" providerId="LiveId" clId="{53062880-A390-4F70-89B4-AF1559C4F4DE}" dt="2022-10-17T15:51:09.081" v="345"/>
          <ac:picMkLst>
            <pc:docMk/>
            <pc:sldMk cId="1083395424" sldId="260"/>
            <ac:picMk id="20" creationId="{08477F22-CBAF-005D-9F54-6E58FF7911CD}"/>
          </ac:picMkLst>
        </pc:picChg>
        <pc:inkChg chg="add del">
          <ac:chgData name="David Doyno" userId="2ff09b81b7cbc8a6" providerId="LiveId" clId="{53062880-A390-4F70-89B4-AF1559C4F4DE}" dt="2022-10-17T15:50:17.687" v="336"/>
          <ac:inkMkLst>
            <pc:docMk/>
            <pc:sldMk cId="1083395424" sldId="260"/>
            <ac:inkMk id="11" creationId="{51AF235C-5270-ED98-6176-7E24418E5495}"/>
          </ac:inkMkLst>
        </pc:inkChg>
        <pc:inkChg chg="add">
          <ac:chgData name="David Doyno" userId="2ff09b81b7cbc8a6" providerId="LiveId" clId="{53062880-A390-4F70-89B4-AF1559C4F4DE}" dt="2022-10-17T16:01:02.522" v="364" actId="9405"/>
          <ac:inkMkLst>
            <pc:docMk/>
            <pc:sldMk cId="1083395424" sldId="260"/>
            <ac:inkMk id="21" creationId="{14358F39-E950-74A7-8FE5-0E920658A801}"/>
          </ac:inkMkLst>
        </pc:inkChg>
      </pc:sldChg>
      <pc:sldChg chg="addSp modSp new mod">
        <pc:chgData name="David Doyno" userId="2ff09b81b7cbc8a6" providerId="LiveId" clId="{53062880-A390-4F70-89B4-AF1559C4F4DE}" dt="2022-10-17T15:41:58.054" v="301" actId="20577"/>
        <pc:sldMkLst>
          <pc:docMk/>
          <pc:sldMk cId="2157297965" sldId="261"/>
        </pc:sldMkLst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5" creationId="{8540F95B-B75C-DE6E-90E8-69EED855A46F}"/>
          </ac:spMkLst>
        </pc:spChg>
        <pc:spChg chg="add mod">
          <ac:chgData name="David Doyno" userId="2ff09b81b7cbc8a6" providerId="LiveId" clId="{53062880-A390-4F70-89B4-AF1559C4F4DE}" dt="2022-10-17T15:41:58.054" v="301" actId="20577"/>
          <ac:spMkLst>
            <pc:docMk/>
            <pc:sldMk cId="2157297965" sldId="261"/>
            <ac:spMk id="6" creationId="{6362EE34-2B4F-D8B6-EF2D-71D7B32F9E84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7" creationId="{AC5CD974-FD98-04D5-9124-894A9116E517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8" creationId="{593D8551-BB0D-F254-A0D3-B97DD5C0A30D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9" creationId="{AAA1AC66-E6F2-1838-77D2-9E0F06EDDFCA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0" creationId="{05C704E9-F229-2F34-0326-105578A3A533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1" creationId="{1027247C-26E4-6A0A-0F9D-AA79760189DA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2" creationId="{878DC736-6562-F0B3-8363-A78CD21BB852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3" creationId="{94697555-B69F-F356-D446-9DA39D401BBD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4" creationId="{67EE7F62-63FF-63F6-2C60-317053CCF3A0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5" creationId="{DF1B2702-05F2-98B1-5BCC-9591D647C187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6" creationId="{4AB8AEDC-EB07-48F5-1B37-ABBB1BDFE8C0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7" creationId="{1425F904-C422-C6A0-3EDA-32542E4EDA2E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8" creationId="{39F9345C-844A-B166-C0D3-1DF03E05B875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19" creationId="{52FE6566-AF0A-E21F-AB62-ED5EE68B148C}"/>
          </ac:spMkLst>
        </pc:spChg>
        <pc:spChg chg="add mod">
          <ac:chgData name="David Doyno" userId="2ff09b81b7cbc8a6" providerId="LiveId" clId="{53062880-A390-4F70-89B4-AF1559C4F4DE}" dt="2022-10-17T15:33:35.423" v="152"/>
          <ac:spMkLst>
            <pc:docMk/>
            <pc:sldMk cId="2157297965" sldId="261"/>
            <ac:spMk id="20" creationId="{6309F0D2-1FBF-C433-E2C4-11884D96F5CC}"/>
          </ac:spMkLst>
        </pc:spChg>
        <pc:spChg chg="add mod">
          <ac:chgData name="David Doyno" userId="2ff09b81b7cbc8a6" providerId="LiveId" clId="{53062880-A390-4F70-89B4-AF1559C4F4DE}" dt="2022-10-17T15:40:15.010" v="272" actId="1076"/>
          <ac:spMkLst>
            <pc:docMk/>
            <pc:sldMk cId="2157297965" sldId="261"/>
            <ac:spMk id="21" creationId="{EB7B8FA8-5062-6EB2-FA71-B8F02077BD55}"/>
          </ac:spMkLst>
        </pc:spChg>
        <pc:picChg chg="add mod">
          <ac:chgData name="David Doyno" userId="2ff09b81b7cbc8a6" providerId="LiveId" clId="{53062880-A390-4F70-89B4-AF1559C4F4DE}" dt="2022-10-17T15:33:35.423" v="152"/>
          <ac:picMkLst>
            <pc:docMk/>
            <pc:sldMk cId="2157297965" sldId="261"/>
            <ac:picMk id="2" creationId="{C3618C55-FF2F-79CF-C327-2E128C6F0F58}"/>
          </ac:picMkLst>
        </pc:picChg>
        <pc:picChg chg="add mod">
          <ac:chgData name="David Doyno" userId="2ff09b81b7cbc8a6" providerId="LiveId" clId="{53062880-A390-4F70-89B4-AF1559C4F4DE}" dt="2022-10-17T15:33:35.423" v="152"/>
          <ac:picMkLst>
            <pc:docMk/>
            <pc:sldMk cId="2157297965" sldId="261"/>
            <ac:picMk id="3" creationId="{71289F8E-A2BD-6D07-2D8A-7C9F8D6D0690}"/>
          </ac:picMkLst>
        </pc:picChg>
        <pc:inkChg chg="add mod">
          <ac:chgData name="David Doyno" userId="2ff09b81b7cbc8a6" providerId="LiveId" clId="{53062880-A390-4F70-89B4-AF1559C4F4DE}" dt="2022-10-17T15:33:35.423" v="152"/>
          <ac:inkMkLst>
            <pc:docMk/>
            <pc:sldMk cId="2157297965" sldId="261"/>
            <ac:inkMk id="4" creationId="{CCB3C168-350E-9135-C471-C72157F064B4}"/>
          </ac:inkMkLst>
        </pc:inkChg>
      </pc:sldChg>
      <pc:sldChg chg="addSp modSp new mod ord">
        <pc:chgData name="David Doyno" userId="2ff09b81b7cbc8a6" providerId="LiveId" clId="{53062880-A390-4F70-89B4-AF1559C4F4DE}" dt="2022-10-17T16:36:03.010" v="411" actId="1076"/>
        <pc:sldMkLst>
          <pc:docMk/>
          <pc:sldMk cId="1163872396" sldId="262"/>
        </pc:sldMkLst>
        <pc:spChg chg="add mod">
          <ac:chgData name="David Doyno" userId="2ff09b81b7cbc8a6" providerId="LiveId" clId="{53062880-A390-4F70-89B4-AF1559C4F4DE}" dt="2022-10-17T16:31:16.996" v="383"/>
          <ac:spMkLst>
            <pc:docMk/>
            <pc:sldMk cId="1163872396" sldId="262"/>
            <ac:spMk id="4" creationId="{7B000F04-C8DB-6FDB-BF76-B21483059680}"/>
          </ac:spMkLst>
        </pc:spChg>
        <pc:spChg chg="add mod">
          <ac:chgData name="David Doyno" userId="2ff09b81b7cbc8a6" providerId="LiveId" clId="{53062880-A390-4F70-89B4-AF1559C4F4DE}" dt="2022-10-17T16:36:03.010" v="411" actId="1076"/>
          <ac:spMkLst>
            <pc:docMk/>
            <pc:sldMk cId="1163872396" sldId="262"/>
            <ac:spMk id="5" creationId="{CFB8B7D7-A83F-60A5-1838-24A4E89EE7B8}"/>
          </ac:spMkLst>
        </pc:spChg>
        <pc:picChg chg="add mod modCrop">
          <ac:chgData name="David Doyno" userId="2ff09b81b7cbc8a6" providerId="LiveId" clId="{53062880-A390-4F70-89B4-AF1559C4F4DE}" dt="2022-10-17T16:30:55.818" v="381" actId="14100"/>
          <ac:picMkLst>
            <pc:docMk/>
            <pc:sldMk cId="1163872396" sldId="262"/>
            <ac:picMk id="3" creationId="{C8E44B9D-2623-E5F9-A780-652F56955C42}"/>
          </ac:picMkLst>
        </pc:picChg>
      </pc:sldChg>
      <pc:sldChg chg="addSp delSp modSp new mod ord">
        <pc:chgData name="David Doyno" userId="2ff09b81b7cbc8a6" providerId="LiveId" clId="{53062880-A390-4F70-89B4-AF1559C4F4DE}" dt="2022-10-17T16:34:21.091" v="408" actId="1076"/>
        <pc:sldMkLst>
          <pc:docMk/>
          <pc:sldMk cId="1118389472" sldId="263"/>
        </pc:sldMkLst>
        <pc:spChg chg="add mod">
          <ac:chgData name="David Doyno" userId="2ff09b81b7cbc8a6" providerId="LiveId" clId="{53062880-A390-4F70-89B4-AF1559C4F4DE}" dt="2022-10-17T16:32:42.530" v="400"/>
          <ac:spMkLst>
            <pc:docMk/>
            <pc:sldMk cId="1118389472" sldId="263"/>
            <ac:spMk id="6" creationId="{45B74123-8D81-D2D7-C3EE-D5BFF2B6C20A}"/>
          </ac:spMkLst>
        </pc:spChg>
        <pc:spChg chg="add mod">
          <ac:chgData name="David Doyno" userId="2ff09b81b7cbc8a6" providerId="LiveId" clId="{53062880-A390-4F70-89B4-AF1559C4F4DE}" dt="2022-10-17T16:33:21.188" v="406" actId="1076"/>
          <ac:spMkLst>
            <pc:docMk/>
            <pc:sldMk cId="1118389472" sldId="263"/>
            <ac:spMk id="7" creationId="{405E5800-DC1E-B8BB-B460-4968C927C8B2}"/>
          </ac:spMkLst>
        </pc:spChg>
        <pc:spChg chg="add mod">
          <ac:chgData name="David Doyno" userId="2ff09b81b7cbc8a6" providerId="LiveId" clId="{53062880-A390-4F70-89B4-AF1559C4F4DE}" dt="2022-10-17T16:34:21.091" v="408" actId="1076"/>
          <ac:spMkLst>
            <pc:docMk/>
            <pc:sldMk cId="1118389472" sldId="263"/>
            <ac:spMk id="8" creationId="{5B8EE601-1271-BFC3-4C29-8DFB4F6EA82B}"/>
          </ac:spMkLst>
        </pc:spChg>
        <pc:picChg chg="add del mod">
          <ac:chgData name="David Doyno" userId="2ff09b81b7cbc8a6" providerId="LiveId" clId="{53062880-A390-4F70-89B4-AF1559C4F4DE}" dt="2022-10-17T16:31:47.180" v="389" actId="931"/>
          <ac:picMkLst>
            <pc:docMk/>
            <pc:sldMk cId="1118389472" sldId="263"/>
            <ac:picMk id="3" creationId="{BFF733AB-D0D8-F743-443D-61C72970070A}"/>
          </ac:picMkLst>
        </pc:picChg>
        <pc:picChg chg="add mod modCrop">
          <ac:chgData name="David Doyno" userId="2ff09b81b7cbc8a6" providerId="LiveId" clId="{53062880-A390-4F70-89B4-AF1559C4F4DE}" dt="2022-10-17T16:32:33.419" v="398" actId="1076"/>
          <ac:picMkLst>
            <pc:docMk/>
            <pc:sldMk cId="1118389472" sldId="263"/>
            <ac:picMk id="5" creationId="{C4F3E038-E529-3664-B950-FDB827C3FCE4}"/>
          </ac:picMkLst>
        </pc:picChg>
      </pc:sldChg>
      <pc:sldChg chg="modSp new mod">
        <pc:chgData name="David Doyno" userId="2ff09b81b7cbc8a6" providerId="LiveId" clId="{53062880-A390-4F70-89B4-AF1559C4F4DE}" dt="2022-10-17T18:41:14.852" v="564" actId="20577"/>
        <pc:sldMkLst>
          <pc:docMk/>
          <pc:sldMk cId="2577058187" sldId="264"/>
        </pc:sldMkLst>
        <pc:spChg chg="mod">
          <ac:chgData name="David Doyno" userId="2ff09b81b7cbc8a6" providerId="LiveId" clId="{53062880-A390-4F70-89B4-AF1559C4F4DE}" dt="2022-10-17T18:40:10.064" v="441" actId="20577"/>
          <ac:spMkLst>
            <pc:docMk/>
            <pc:sldMk cId="2577058187" sldId="264"/>
            <ac:spMk id="2" creationId="{4D368574-2163-14F2-DCA6-CD92E59E7BB5}"/>
          </ac:spMkLst>
        </pc:spChg>
        <pc:spChg chg="mod">
          <ac:chgData name="David Doyno" userId="2ff09b81b7cbc8a6" providerId="LiveId" clId="{53062880-A390-4F70-89B4-AF1559C4F4DE}" dt="2022-10-17T18:41:14.852" v="564" actId="20577"/>
          <ac:spMkLst>
            <pc:docMk/>
            <pc:sldMk cId="2577058187" sldId="264"/>
            <ac:spMk id="3" creationId="{09B97A3B-FD70-973F-023F-C7205568544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5:33:3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1C3F-D1F6-6486-E8B2-8405522F6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C72AA-B3A6-57A5-18A5-CF26C554D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77DA-79D3-E2EB-94BC-4EFF5AF4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3DB5-6081-F1E5-AF6A-C1C108ED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6E1F7-9F3B-1548-7ED1-3D5BD25C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9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030F-C728-7202-DE9B-F703DF3A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A99DB-CF97-0749-A046-030F717B5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A231-6678-34DD-471F-932AD3D8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78EDF-D1D4-607A-FC7F-6A76C740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FC81A-3A57-371A-553B-01DF0074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719C3-DDF5-B88B-B209-666EE2C94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1BCD8-6707-F775-229D-0E3270B18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D0CE1-4C42-C62C-6663-1D5BFEBC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3ECE7-427F-9C7F-52C1-67812726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17F3-8935-C971-2A88-2FE75420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1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5AEC-95B4-79A9-C93C-D72B451B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3491-45CC-11F2-6258-E716FC0A5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F170-A8F5-2C5D-34CF-BA9981A6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AD261-253E-7A1D-2EAC-762498C0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98BE2-7B1E-1986-EA33-83DE43DC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3776-6902-4313-D958-9C256FB1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04F69-F6B3-BD44-493D-D72672BA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8A64F-C85D-60F8-9F1A-BD9A4FB3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9961F-F941-E92F-61AF-F746C1F9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6C1F-0714-FB11-8A20-26032B31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3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D3AE-DE12-FB1D-771C-E0B89349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2029-9323-0FAF-237A-76B0864D2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6CE3E-E1EE-09D5-2196-69E5DA4F6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A2DC9-47A2-223F-A459-0C9C15E5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62AEF-5369-F015-84BF-9D492A20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3DDE-A35E-E88A-3EB6-4BABF455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68E8-D2B7-9B3D-2593-50B38C8A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03926-62B6-8BCE-3EE3-295013AE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96182-C71A-54B6-77C9-D77B401AB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304-F5C2-C582-2712-88E14DFED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737E9-A478-FC10-2A41-5CAC7C849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E10F9-731C-1F85-6EBB-ACB308F8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088E8-1218-A088-2FB5-039E75AC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0112D-BB1F-5ACD-E118-924654DF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9FAC-6237-11DC-3019-B676E1E8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97390-BB06-2090-EC4F-979ECBD3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2FE59-3116-2978-B9F6-295227E1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082A8-38F4-5F94-8E50-31A0D92D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F6423-0FF1-C166-DBE9-60885906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48D18-4F76-96E9-8F19-2F0D490F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58A9-DA72-6957-3371-56AC862F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416E-1FFC-FA70-BAE5-EE2619CE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413A-E2EF-6BBA-8128-007E62F4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533DF-266D-485C-3C0C-3666BDE0E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BABD4-834B-628D-DA05-7FF5D51F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8C5F2-5DFD-2666-C534-E3572E22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5EF1B-9BAB-1201-E6AE-2B812F2C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3BBE-AB9F-2DA2-556C-D836E420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E16B6-D00B-AA08-8F6C-1DD188CB1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8281E-1FB1-F462-0177-274A530E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465E-B0A0-D537-CB8C-F0108AE6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1B04F-1B8C-5667-5647-158A5543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F6E0C-F13C-90E7-6D7D-BE40103F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F2C41-472B-EB2D-1DEC-95F68470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20E2-AC20-A27B-1C02-6821D000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ACBB-E626-C839-ABA5-6E3111247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56DF-7275-471A-A57D-E4980DBFD2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FE666-8B79-4C95-E43E-331F70BFD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A211-B117-D53C-6ED3-2CEBEFC5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A4E7-0DCE-411C-B52A-106971E4E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jaminmoore.com/en-us/color-overview/color-palettes/historical-collect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mpsplus.com/products/bunker-hill-16-inch-high-vintage-bronze-outdoor-hanging-light__45d25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8574-2163-14F2-DCA6-CD92E59E7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28-30 Mount Vernon Street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97A3B-FD70-973F-023F-C72055685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600" dirty="0"/>
          </a:p>
          <a:p>
            <a:r>
              <a:rPr lang="en-US" sz="3600" dirty="0"/>
              <a:t>Refurbish Front Entry Way</a:t>
            </a:r>
          </a:p>
          <a:p>
            <a:r>
              <a:rPr lang="en-US" sz="3600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257705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uilding, window, porch, furniture&#10;&#10;Description automatically generated">
            <a:extLst>
              <a:ext uri="{FF2B5EF4-FFF2-40B4-BE49-F238E27FC236}">
                <a16:creationId xmlns:a16="http://schemas.microsoft.com/office/drawing/2014/main" id="{C3618C55-FF2F-79CF-C327-2E128C6F0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90" y="44747"/>
            <a:ext cx="5717306" cy="4287980"/>
          </a:xfrm>
          <a:prstGeom prst="rect">
            <a:avLst/>
          </a:prstGeom>
        </p:spPr>
      </p:pic>
      <p:pic>
        <p:nvPicPr>
          <p:cNvPr id="3" name="Picture 2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71289F8E-A2BD-6D07-2D8A-7C9F8D6D0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7" y="44746"/>
            <a:ext cx="5717307" cy="42879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B3C168-350E-9135-C471-C72157F064B4}"/>
                  </a:ext>
                </a:extLst>
              </p14:cNvPr>
              <p14:cNvContentPartPr/>
              <p14:nvPr/>
            </p14:nvContentPartPr>
            <p14:xfrm>
              <a:off x="9614018" y="13324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B3C168-350E-9135-C471-C72157F064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5018" y="1242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540F95B-B75C-DE6E-90E8-69EED855A46F}"/>
              </a:ext>
            </a:extLst>
          </p:cNvPr>
          <p:cNvSpPr/>
          <p:nvPr/>
        </p:nvSpPr>
        <p:spPr>
          <a:xfrm>
            <a:off x="278078" y="417468"/>
            <a:ext cx="6033247" cy="970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2EE34-2B4F-D8B6-EF2D-71D7B32F9E84}"/>
              </a:ext>
            </a:extLst>
          </p:cNvPr>
          <p:cNvSpPr txBox="1"/>
          <p:nvPr/>
        </p:nvSpPr>
        <p:spPr>
          <a:xfrm>
            <a:off x="262906" y="4643474"/>
            <a:ext cx="7192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highlight>
                <a:srgbClr val="FFFF00"/>
              </a:highlight>
            </a:endParaRPr>
          </a:p>
          <a:p>
            <a:r>
              <a:rPr lang="en-US" sz="1400" b="1" dirty="0"/>
              <a:t>Opportunity to Improve and Restore historical appearance of the Front Entrance:</a:t>
            </a:r>
          </a:p>
          <a:p>
            <a:pPr marL="228600" indent="-228600">
              <a:buAutoNum type="arabicPeriod"/>
            </a:pPr>
            <a:r>
              <a:rPr lang="en-US" sz="1400" dirty="0"/>
              <a:t>Change the paint color from brown to a shade of historical white for the columns and the door framing</a:t>
            </a:r>
          </a:p>
          <a:p>
            <a:pPr marL="228600" indent="-228600">
              <a:buAutoNum type="arabicPeriod"/>
            </a:pPr>
            <a:r>
              <a:rPr lang="en-US" sz="1400" dirty="0"/>
              <a:t>Refresh the black paint on the front doors </a:t>
            </a:r>
          </a:p>
          <a:p>
            <a:pPr marL="228600" indent="-228600">
              <a:buAutoNum type="arabicPeriod"/>
            </a:pPr>
            <a:r>
              <a:rPr lang="en-US" sz="1400" dirty="0"/>
              <a:t>Strip the painted brick next to the side lights to match 32/34 Mt. Vernon</a:t>
            </a:r>
          </a:p>
          <a:p>
            <a:pPr marL="228600" indent="-228600">
              <a:buAutoNum type="arabicPeriod"/>
            </a:pPr>
            <a:r>
              <a:rPr lang="en-US" sz="1400" dirty="0"/>
              <a:t>Add fascia boards to 28/30 Mt. Vernon to match 32/34 Mt Vernon</a:t>
            </a:r>
          </a:p>
          <a:p>
            <a:pPr marL="228600" indent="-228600">
              <a:buAutoNum type="arabicPeriod"/>
            </a:pPr>
            <a:r>
              <a:rPr lang="en-US" sz="1400" dirty="0"/>
              <a:t>Replace current modern overhead lights with vintage lanterns (18” hanging lantern) similar to other homes in the neighborhood</a:t>
            </a:r>
          </a:p>
          <a:p>
            <a:pPr marL="228600" indent="-228600">
              <a:buAutoNum type="arabicPeriod"/>
            </a:pPr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5CD974-FD98-04D5-9124-894A9116E517}"/>
              </a:ext>
            </a:extLst>
          </p:cNvPr>
          <p:cNvSpPr/>
          <p:nvPr/>
        </p:nvSpPr>
        <p:spPr>
          <a:xfrm>
            <a:off x="902899" y="2018406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3D8551-BB0D-F254-A0D3-B97DD5C0A30D}"/>
              </a:ext>
            </a:extLst>
          </p:cNvPr>
          <p:cNvSpPr/>
          <p:nvPr/>
        </p:nvSpPr>
        <p:spPr>
          <a:xfrm>
            <a:off x="2254442" y="947227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A1AC66-E6F2-1838-77D2-9E0F06EDDFCA}"/>
              </a:ext>
            </a:extLst>
          </p:cNvPr>
          <p:cNvSpPr/>
          <p:nvPr/>
        </p:nvSpPr>
        <p:spPr>
          <a:xfrm>
            <a:off x="3469153" y="776897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C704E9-F229-2F34-0326-105578A3A533}"/>
              </a:ext>
            </a:extLst>
          </p:cNvPr>
          <p:cNvSpPr/>
          <p:nvPr/>
        </p:nvSpPr>
        <p:spPr>
          <a:xfrm>
            <a:off x="8882590" y="606568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27247C-26E4-6A0A-0F9D-AA79760189DA}"/>
              </a:ext>
            </a:extLst>
          </p:cNvPr>
          <p:cNvSpPr/>
          <p:nvPr/>
        </p:nvSpPr>
        <p:spPr>
          <a:xfrm>
            <a:off x="4013651" y="2320406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DC736-6562-F0B3-8363-A78CD21BB852}"/>
              </a:ext>
            </a:extLst>
          </p:cNvPr>
          <p:cNvSpPr txBox="1"/>
          <p:nvPr/>
        </p:nvSpPr>
        <p:spPr>
          <a:xfrm>
            <a:off x="2090419" y="4332727"/>
            <a:ext cx="278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28-30 Mount Vernon Street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97555-B69F-F356-D446-9DA39D401BBD}"/>
              </a:ext>
            </a:extLst>
          </p:cNvPr>
          <p:cNvSpPr txBox="1"/>
          <p:nvPr/>
        </p:nvSpPr>
        <p:spPr>
          <a:xfrm>
            <a:off x="7372711" y="4332727"/>
            <a:ext cx="278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32-34 Mount Vernon Street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E7F62-63FF-63F6-2C60-317053CCF3A0}"/>
              </a:ext>
            </a:extLst>
          </p:cNvPr>
          <p:cNvSpPr/>
          <p:nvPr/>
        </p:nvSpPr>
        <p:spPr>
          <a:xfrm>
            <a:off x="4838404" y="1576579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1B2702-05F2-98B1-5BCC-9591D647C187}"/>
              </a:ext>
            </a:extLst>
          </p:cNvPr>
          <p:cNvSpPr/>
          <p:nvPr/>
        </p:nvSpPr>
        <p:spPr>
          <a:xfrm>
            <a:off x="7188934" y="1670538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B8AEDC-EB07-48F5-1B37-ABBB1BDFE8C0}"/>
              </a:ext>
            </a:extLst>
          </p:cNvPr>
          <p:cNvSpPr/>
          <p:nvPr/>
        </p:nvSpPr>
        <p:spPr>
          <a:xfrm>
            <a:off x="2166921" y="2304864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25F904-C422-C6A0-3EDA-32542E4EDA2E}"/>
              </a:ext>
            </a:extLst>
          </p:cNvPr>
          <p:cNvSpPr/>
          <p:nvPr/>
        </p:nvSpPr>
        <p:spPr>
          <a:xfrm>
            <a:off x="4259740" y="915001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F9345C-844A-B166-C0D3-1DF03E05B875}"/>
              </a:ext>
            </a:extLst>
          </p:cNvPr>
          <p:cNvSpPr/>
          <p:nvPr/>
        </p:nvSpPr>
        <p:spPr>
          <a:xfrm>
            <a:off x="1495380" y="784980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E6566-AF0A-E21F-AB62-ED5EE68B148C}"/>
              </a:ext>
            </a:extLst>
          </p:cNvPr>
          <p:cNvSpPr/>
          <p:nvPr/>
        </p:nvSpPr>
        <p:spPr>
          <a:xfrm>
            <a:off x="1311603" y="1527896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09F0D2-1FBF-C433-E2C4-11884D96F5CC}"/>
              </a:ext>
            </a:extLst>
          </p:cNvPr>
          <p:cNvSpPr/>
          <p:nvPr/>
        </p:nvSpPr>
        <p:spPr>
          <a:xfrm>
            <a:off x="11105324" y="1767940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7B8FA8-5062-6EB2-FA71-B8F02077BD55}"/>
              </a:ext>
            </a:extLst>
          </p:cNvPr>
          <p:cNvSpPr txBox="1"/>
          <p:nvPr/>
        </p:nvSpPr>
        <p:spPr>
          <a:xfrm>
            <a:off x="7392429" y="4812751"/>
            <a:ext cx="453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Option 1 - 32/34 Mount Vernon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Identical front entrance but in a brighter historical white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Fascia boards create a nice clean look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Brick is exposed next to side light windows</a:t>
            </a:r>
          </a:p>
        </p:txBody>
      </p:sp>
    </p:spTree>
    <p:extLst>
      <p:ext uri="{BB962C8B-B14F-4D97-AF65-F5344CB8AC3E}">
        <p14:creationId xmlns:p14="http://schemas.microsoft.com/office/powerpoint/2010/main" val="215729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9A1B5C-89A2-A595-F16C-290E09217FE0}"/>
              </a:ext>
            </a:extLst>
          </p:cNvPr>
          <p:cNvSpPr txBox="1"/>
          <p:nvPr/>
        </p:nvSpPr>
        <p:spPr>
          <a:xfrm>
            <a:off x="1460021" y="1380226"/>
            <a:ext cx="85466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PAINT COLOR PROPOSAL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https://www.benjaminmoore.com/en-us/color-overview/color-palettes/historical-collection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TRIM</a:t>
            </a:r>
            <a:r>
              <a:rPr lang="en-US" dirty="0"/>
              <a:t>:</a:t>
            </a:r>
          </a:p>
          <a:p>
            <a:r>
              <a:rPr lang="en-US" dirty="0"/>
              <a:t>Benjamin Moore "Classics Collection" :  Alabaster White # CC -876  (Semi-gloss for trim)</a:t>
            </a:r>
          </a:p>
          <a:p>
            <a:r>
              <a:rPr lang="en-US" dirty="0"/>
              <a:t>- or -</a:t>
            </a:r>
          </a:p>
          <a:p>
            <a:r>
              <a:rPr lang="en-US" dirty="0"/>
              <a:t>Benjamin Moore "Colonial Williamsburg Collection" : Capitol White # CW-10 (Semi-gloss for trim)</a:t>
            </a:r>
          </a:p>
          <a:p>
            <a:endParaRPr lang="en-US" dirty="0"/>
          </a:p>
          <a:p>
            <a:r>
              <a:rPr lang="en-US" b="1" dirty="0"/>
              <a:t>DOOR</a:t>
            </a:r>
            <a:r>
              <a:rPr lang="en-US" dirty="0"/>
              <a:t>:</a:t>
            </a:r>
          </a:p>
          <a:p>
            <a:r>
              <a:rPr lang="en-US" dirty="0"/>
              <a:t>Benjamin Moore "Historical Collection":  Black # HC- 190  (High Gloss for doors)</a:t>
            </a:r>
          </a:p>
        </p:txBody>
      </p:sp>
    </p:spTree>
    <p:extLst>
      <p:ext uri="{BB962C8B-B14F-4D97-AF65-F5344CB8AC3E}">
        <p14:creationId xmlns:p14="http://schemas.microsoft.com/office/powerpoint/2010/main" val="26956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9CBA45D-3C99-ED46-BADA-7A045F0156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506035"/>
            <a:ext cx="91440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LAMP FIXTURE PROPOSAL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https://www.lampsplus.com/products/bunker-hill-16-inch-high-vintage-bronze-outdoor-hanging-light__45d25.html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6D25B-D9FB-CF5A-50FA-7233ECDC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62" y="2112067"/>
            <a:ext cx="3360275" cy="3941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4995F7-3F05-8EE4-5B36-2CF2713C49BB}"/>
              </a:ext>
            </a:extLst>
          </p:cNvPr>
          <p:cNvSpPr txBox="1"/>
          <p:nvPr/>
        </p:nvSpPr>
        <p:spPr>
          <a:xfrm>
            <a:off x="4572000" y="258674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otham SSm A"/>
              </a:rPr>
              <a:t>16" high x 13" wide. Canopy is 5 1/2" wide. Weighs 14.28 lbs.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otham SSm A"/>
              </a:rPr>
              <a:t>Includes 6-feet of chain and 8-feet of wire. Sloped ceiling adaptable.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otham SSm A"/>
              </a:rPr>
              <a:t>Uses three maximum 60 watt candelabra base bulbs (not included).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otham SSm A"/>
              </a:rPr>
              <a:t>Bunker Hill three-light outdoor hanging light by Troy Lighting.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otham SSm A"/>
              </a:rPr>
              <a:t>Vintage bronze finish over hand-worked iron construction. Clear seeded glass globe.</a:t>
            </a:r>
            <a:endParaRPr 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Gotham SSm A"/>
              </a:rPr>
              <a:t>Damp location rated only for use on covered porches or patios. Can also be used indoors.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9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yellow&#10;&#10;Description automatically generated">
            <a:extLst>
              <a:ext uri="{FF2B5EF4-FFF2-40B4-BE49-F238E27FC236}">
                <a16:creationId xmlns:a16="http://schemas.microsoft.com/office/drawing/2014/main" id="{C4F3E038-E529-3664-B950-FDB827C3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6117" r="8076" b="4246"/>
          <a:stretch/>
        </p:blipFill>
        <p:spPr>
          <a:xfrm>
            <a:off x="3074796" y="0"/>
            <a:ext cx="8995892" cy="6755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74123-8D81-D2D7-C3EE-D5BFF2B6C20A}"/>
              </a:ext>
            </a:extLst>
          </p:cNvPr>
          <p:cNvSpPr txBox="1"/>
          <p:nvPr/>
        </p:nvSpPr>
        <p:spPr>
          <a:xfrm>
            <a:off x="160774" y="200967"/>
            <a:ext cx="2220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With Fascia Boards and Lanterns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5E5800-DC1E-B8BB-B460-4968C927C8B2}"/>
              </a:ext>
            </a:extLst>
          </p:cNvPr>
          <p:cNvSpPr/>
          <p:nvPr/>
        </p:nvSpPr>
        <p:spPr>
          <a:xfrm>
            <a:off x="4674592" y="1401296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8EE601-1271-BFC3-4C29-8DFB4F6EA82B}"/>
              </a:ext>
            </a:extLst>
          </p:cNvPr>
          <p:cNvSpPr/>
          <p:nvPr/>
        </p:nvSpPr>
        <p:spPr>
          <a:xfrm>
            <a:off x="6458164" y="1814664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838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8E44B9D-2623-E5F9-A780-652F5695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6740" r="7515" b="2201"/>
          <a:stretch/>
        </p:blipFill>
        <p:spPr>
          <a:xfrm>
            <a:off x="2984359" y="0"/>
            <a:ext cx="9043517" cy="6897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00F04-C8DB-6FDB-BF76-B21483059680}"/>
              </a:ext>
            </a:extLst>
          </p:cNvPr>
          <p:cNvSpPr txBox="1"/>
          <p:nvPr/>
        </p:nvSpPr>
        <p:spPr>
          <a:xfrm>
            <a:off x="160774" y="200967"/>
            <a:ext cx="2220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With just Lanterns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B8B7D7-A83F-60A5-1838-24A4E89EE7B8}"/>
              </a:ext>
            </a:extLst>
          </p:cNvPr>
          <p:cNvSpPr/>
          <p:nvPr/>
        </p:nvSpPr>
        <p:spPr>
          <a:xfrm>
            <a:off x="6371285" y="1358388"/>
            <a:ext cx="367553" cy="34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387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339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Gotham SSm A</vt:lpstr>
      <vt:lpstr>Office Theme</vt:lpstr>
      <vt:lpstr>28-30 Mount Vernon Street</vt:lpstr>
      <vt:lpstr>PowerPoint Presentation</vt:lpstr>
      <vt:lpstr>PowerPoint Presentation</vt:lpstr>
      <vt:lpstr>LAMP FIXTURE PROPOSAL  https://www.lampsplus.com/products/bunker-hill-16-inch-high-vintage-bronze-outdoor-hanging-light__45d25.html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 FIXTURE PROPOSAL  https://www.lampsplus.com/products/bunker-hill-16-inch-high-vintage-bronze-outdoor-hanging-light__45d25.html </dc:title>
  <dc:creator>David Doyno</dc:creator>
  <cp:lastModifiedBy>David Doyno</cp:lastModifiedBy>
  <cp:revision>1</cp:revision>
  <cp:lastPrinted>2022-10-17T15:55:46Z</cp:lastPrinted>
  <dcterms:created xsi:type="dcterms:W3CDTF">2022-10-04T18:19:06Z</dcterms:created>
  <dcterms:modified xsi:type="dcterms:W3CDTF">2022-10-17T18:41:17Z</dcterms:modified>
</cp:coreProperties>
</file>