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Lst>
  <p:sldSz cy="10058400" cx="15544800"/>
  <p:notesSz cx="6858000" cy="9144000"/>
  <p:embeddedFontLst>
    <p:embeddedFont>
      <p:font typeface="Lora"/>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48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4896"/>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Lora-italic.fntdata"/><Relationship Id="rId10" Type="http://schemas.openxmlformats.org/officeDocument/2006/relationships/font" Target="fonts/Lora-bold.fntdata"/><Relationship Id="rId12" Type="http://schemas.openxmlformats.org/officeDocument/2006/relationships/font" Target="fonts/Lora-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Lora-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779623" y="685800"/>
            <a:ext cx="52995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37bf930593_0_21:notes"/>
          <p:cNvSpPr/>
          <p:nvPr>
            <p:ph idx="2" type="sldImg"/>
          </p:nvPr>
        </p:nvSpPr>
        <p:spPr>
          <a:xfrm>
            <a:off x="779623" y="685800"/>
            <a:ext cx="52995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37bf930593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ms"/>
              <a:t>At what speed should the state application be done alongside the city application</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10ed4ce701b_0_0:notes"/>
          <p:cNvSpPr/>
          <p:nvPr>
            <p:ph idx="2" type="sldImg"/>
          </p:nvPr>
        </p:nvSpPr>
        <p:spPr>
          <a:xfrm>
            <a:off x="779623" y="685800"/>
            <a:ext cx="52995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10ed4ce701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0ed4ce701b_0_6:notes"/>
          <p:cNvSpPr/>
          <p:nvPr>
            <p:ph idx="2" type="sldImg"/>
          </p:nvPr>
        </p:nvSpPr>
        <p:spPr>
          <a:xfrm>
            <a:off x="779623" y="685800"/>
            <a:ext cx="52995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0ed4ce701b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529904" y="1456058"/>
            <a:ext cx="14484900" cy="4014000"/>
          </a:xfrm>
          <a:prstGeom prst="rect">
            <a:avLst/>
          </a:prstGeom>
        </p:spPr>
        <p:txBody>
          <a:bodyPr anchorCtr="0" anchor="b" bIns="163200" lIns="163200" spcFirstLastPara="1" rIns="163200" wrap="square" tIns="163200">
            <a:noAutofit/>
          </a:bodyPr>
          <a:lstStyle>
            <a:lvl1pPr lvl="0" algn="ctr">
              <a:spcBef>
                <a:spcPts val="0"/>
              </a:spcBef>
              <a:spcAft>
                <a:spcPts val="0"/>
              </a:spcAft>
              <a:buSzPts val="9300"/>
              <a:buNone/>
              <a:defRPr sz="9300"/>
            </a:lvl1pPr>
            <a:lvl2pPr lvl="1" algn="ctr">
              <a:spcBef>
                <a:spcPts val="0"/>
              </a:spcBef>
              <a:spcAft>
                <a:spcPts val="0"/>
              </a:spcAft>
              <a:buSzPts val="9300"/>
              <a:buNone/>
              <a:defRPr sz="9300"/>
            </a:lvl2pPr>
            <a:lvl3pPr lvl="2" algn="ctr">
              <a:spcBef>
                <a:spcPts val="0"/>
              </a:spcBef>
              <a:spcAft>
                <a:spcPts val="0"/>
              </a:spcAft>
              <a:buSzPts val="9300"/>
              <a:buNone/>
              <a:defRPr sz="9300"/>
            </a:lvl3pPr>
            <a:lvl4pPr lvl="3" algn="ctr">
              <a:spcBef>
                <a:spcPts val="0"/>
              </a:spcBef>
              <a:spcAft>
                <a:spcPts val="0"/>
              </a:spcAft>
              <a:buSzPts val="9300"/>
              <a:buNone/>
              <a:defRPr sz="9300"/>
            </a:lvl4pPr>
            <a:lvl5pPr lvl="4" algn="ctr">
              <a:spcBef>
                <a:spcPts val="0"/>
              </a:spcBef>
              <a:spcAft>
                <a:spcPts val="0"/>
              </a:spcAft>
              <a:buSzPts val="9300"/>
              <a:buNone/>
              <a:defRPr sz="9300"/>
            </a:lvl5pPr>
            <a:lvl6pPr lvl="5" algn="ctr">
              <a:spcBef>
                <a:spcPts val="0"/>
              </a:spcBef>
              <a:spcAft>
                <a:spcPts val="0"/>
              </a:spcAft>
              <a:buSzPts val="9300"/>
              <a:buNone/>
              <a:defRPr sz="9300"/>
            </a:lvl6pPr>
            <a:lvl7pPr lvl="6" algn="ctr">
              <a:spcBef>
                <a:spcPts val="0"/>
              </a:spcBef>
              <a:spcAft>
                <a:spcPts val="0"/>
              </a:spcAft>
              <a:buSzPts val="9300"/>
              <a:buNone/>
              <a:defRPr sz="9300"/>
            </a:lvl7pPr>
            <a:lvl8pPr lvl="7" algn="ctr">
              <a:spcBef>
                <a:spcPts val="0"/>
              </a:spcBef>
              <a:spcAft>
                <a:spcPts val="0"/>
              </a:spcAft>
              <a:buSzPts val="9300"/>
              <a:buNone/>
              <a:defRPr sz="9300"/>
            </a:lvl8pPr>
            <a:lvl9pPr lvl="8" algn="ctr">
              <a:spcBef>
                <a:spcPts val="0"/>
              </a:spcBef>
              <a:spcAft>
                <a:spcPts val="0"/>
              </a:spcAft>
              <a:buSzPts val="9300"/>
              <a:buNone/>
              <a:defRPr sz="9300"/>
            </a:lvl9pPr>
          </a:lstStyle>
          <a:p/>
        </p:txBody>
      </p:sp>
      <p:sp>
        <p:nvSpPr>
          <p:cNvPr id="11" name="Google Shape;11;p2"/>
          <p:cNvSpPr txBox="1"/>
          <p:nvPr>
            <p:ph idx="1" type="subTitle"/>
          </p:nvPr>
        </p:nvSpPr>
        <p:spPr>
          <a:xfrm>
            <a:off x="529890" y="5542289"/>
            <a:ext cx="14484900" cy="1550100"/>
          </a:xfrm>
          <a:prstGeom prst="rect">
            <a:avLst/>
          </a:prstGeom>
        </p:spPr>
        <p:txBody>
          <a:bodyPr anchorCtr="0" anchor="t" bIns="163200" lIns="163200" spcFirstLastPara="1" rIns="163200" wrap="square" tIns="163200">
            <a:noAutofit/>
          </a:bodyPr>
          <a:lstStyle>
            <a:lvl1pPr lvl="0" algn="ctr">
              <a:lnSpc>
                <a:spcPct val="100000"/>
              </a:lnSpc>
              <a:spcBef>
                <a:spcPts val="0"/>
              </a:spcBef>
              <a:spcAft>
                <a:spcPts val="0"/>
              </a:spcAft>
              <a:buSzPts val="5000"/>
              <a:buNone/>
              <a:defRPr sz="5000"/>
            </a:lvl1pPr>
            <a:lvl2pPr lvl="1" algn="ctr">
              <a:lnSpc>
                <a:spcPct val="100000"/>
              </a:lnSpc>
              <a:spcBef>
                <a:spcPts val="0"/>
              </a:spcBef>
              <a:spcAft>
                <a:spcPts val="0"/>
              </a:spcAft>
              <a:buSzPts val="5000"/>
              <a:buNone/>
              <a:defRPr sz="5000"/>
            </a:lvl2pPr>
            <a:lvl3pPr lvl="2" algn="ctr">
              <a:lnSpc>
                <a:spcPct val="100000"/>
              </a:lnSpc>
              <a:spcBef>
                <a:spcPts val="0"/>
              </a:spcBef>
              <a:spcAft>
                <a:spcPts val="0"/>
              </a:spcAft>
              <a:buSzPts val="5000"/>
              <a:buNone/>
              <a:defRPr sz="5000"/>
            </a:lvl3pPr>
            <a:lvl4pPr lvl="3" algn="ctr">
              <a:lnSpc>
                <a:spcPct val="100000"/>
              </a:lnSpc>
              <a:spcBef>
                <a:spcPts val="0"/>
              </a:spcBef>
              <a:spcAft>
                <a:spcPts val="0"/>
              </a:spcAft>
              <a:buSzPts val="5000"/>
              <a:buNone/>
              <a:defRPr sz="5000"/>
            </a:lvl4pPr>
            <a:lvl5pPr lvl="4" algn="ctr">
              <a:lnSpc>
                <a:spcPct val="100000"/>
              </a:lnSpc>
              <a:spcBef>
                <a:spcPts val="0"/>
              </a:spcBef>
              <a:spcAft>
                <a:spcPts val="0"/>
              </a:spcAft>
              <a:buSzPts val="5000"/>
              <a:buNone/>
              <a:defRPr sz="5000"/>
            </a:lvl5pPr>
            <a:lvl6pPr lvl="5" algn="ctr">
              <a:lnSpc>
                <a:spcPct val="100000"/>
              </a:lnSpc>
              <a:spcBef>
                <a:spcPts val="0"/>
              </a:spcBef>
              <a:spcAft>
                <a:spcPts val="0"/>
              </a:spcAft>
              <a:buSzPts val="5000"/>
              <a:buNone/>
              <a:defRPr sz="5000"/>
            </a:lvl6pPr>
            <a:lvl7pPr lvl="6" algn="ctr">
              <a:lnSpc>
                <a:spcPct val="100000"/>
              </a:lnSpc>
              <a:spcBef>
                <a:spcPts val="0"/>
              </a:spcBef>
              <a:spcAft>
                <a:spcPts val="0"/>
              </a:spcAft>
              <a:buSzPts val="5000"/>
              <a:buNone/>
              <a:defRPr sz="5000"/>
            </a:lvl7pPr>
            <a:lvl8pPr lvl="7" algn="ctr">
              <a:lnSpc>
                <a:spcPct val="100000"/>
              </a:lnSpc>
              <a:spcBef>
                <a:spcPts val="0"/>
              </a:spcBef>
              <a:spcAft>
                <a:spcPts val="0"/>
              </a:spcAft>
              <a:buSzPts val="5000"/>
              <a:buNone/>
              <a:defRPr sz="5000"/>
            </a:lvl8pPr>
            <a:lvl9pPr lvl="8" algn="ctr">
              <a:lnSpc>
                <a:spcPct val="100000"/>
              </a:lnSpc>
              <a:spcBef>
                <a:spcPts val="0"/>
              </a:spcBef>
              <a:spcAft>
                <a:spcPts val="0"/>
              </a:spcAft>
              <a:buSzPts val="5000"/>
              <a:buNone/>
              <a:defRPr sz="5000"/>
            </a:lvl9pPr>
          </a:lstStyle>
          <a:p/>
        </p:txBody>
      </p:sp>
      <p:sp>
        <p:nvSpPr>
          <p:cNvPr id="12" name="Google Shape;12;p2"/>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529890" y="2163089"/>
            <a:ext cx="14484900" cy="3839700"/>
          </a:xfrm>
          <a:prstGeom prst="rect">
            <a:avLst/>
          </a:prstGeom>
        </p:spPr>
        <p:txBody>
          <a:bodyPr anchorCtr="0" anchor="b" bIns="163200" lIns="163200" spcFirstLastPara="1" rIns="163200" wrap="square" tIns="163200">
            <a:noAutofit/>
          </a:bodyPr>
          <a:lstStyle>
            <a:lvl1pPr lvl="0" algn="ctr">
              <a:spcBef>
                <a:spcPts val="0"/>
              </a:spcBef>
              <a:spcAft>
                <a:spcPts val="0"/>
              </a:spcAft>
              <a:buSzPts val="21400"/>
              <a:buNone/>
              <a:defRPr sz="21400"/>
            </a:lvl1pPr>
            <a:lvl2pPr lvl="1" algn="ctr">
              <a:spcBef>
                <a:spcPts val="0"/>
              </a:spcBef>
              <a:spcAft>
                <a:spcPts val="0"/>
              </a:spcAft>
              <a:buSzPts val="21400"/>
              <a:buNone/>
              <a:defRPr sz="21400"/>
            </a:lvl2pPr>
            <a:lvl3pPr lvl="2" algn="ctr">
              <a:spcBef>
                <a:spcPts val="0"/>
              </a:spcBef>
              <a:spcAft>
                <a:spcPts val="0"/>
              </a:spcAft>
              <a:buSzPts val="21400"/>
              <a:buNone/>
              <a:defRPr sz="21400"/>
            </a:lvl3pPr>
            <a:lvl4pPr lvl="3" algn="ctr">
              <a:spcBef>
                <a:spcPts val="0"/>
              </a:spcBef>
              <a:spcAft>
                <a:spcPts val="0"/>
              </a:spcAft>
              <a:buSzPts val="21400"/>
              <a:buNone/>
              <a:defRPr sz="21400"/>
            </a:lvl4pPr>
            <a:lvl5pPr lvl="4" algn="ctr">
              <a:spcBef>
                <a:spcPts val="0"/>
              </a:spcBef>
              <a:spcAft>
                <a:spcPts val="0"/>
              </a:spcAft>
              <a:buSzPts val="21400"/>
              <a:buNone/>
              <a:defRPr sz="21400"/>
            </a:lvl5pPr>
            <a:lvl6pPr lvl="5" algn="ctr">
              <a:spcBef>
                <a:spcPts val="0"/>
              </a:spcBef>
              <a:spcAft>
                <a:spcPts val="0"/>
              </a:spcAft>
              <a:buSzPts val="21400"/>
              <a:buNone/>
              <a:defRPr sz="21400"/>
            </a:lvl6pPr>
            <a:lvl7pPr lvl="6" algn="ctr">
              <a:spcBef>
                <a:spcPts val="0"/>
              </a:spcBef>
              <a:spcAft>
                <a:spcPts val="0"/>
              </a:spcAft>
              <a:buSzPts val="21400"/>
              <a:buNone/>
              <a:defRPr sz="21400"/>
            </a:lvl7pPr>
            <a:lvl8pPr lvl="7" algn="ctr">
              <a:spcBef>
                <a:spcPts val="0"/>
              </a:spcBef>
              <a:spcAft>
                <a:spcPts val="0"/>
              </a:spcAft>
              <a:buSzPts val="21400"/>
              <a:buNone/>
              <a:defRPr sz="21400"/>
            </a:lvl8pPr>
            <a:lvl9pPr lvl="8" algn="ctr">
              <a:spcBef>
                <a:spcPts val="0"/>
              </a:spcBef>
              <a:spcAft>
                <a:spcPts val="0"/>
              </a:spcAft>
              <a:buSzPts val="21400"/>
              <a:buNone/>
              <a:defRPr sz="21400"/>
            </a:lvl9pPr>
          </a:lstStyle>
          <a:p>
            <a:r>
              <a:t>xx%</a:t>
            </a:r>
          </a:p>
        </p:txBody>
      </p:sp>
      <p:sp>
        <p:nvSpPr>
          <p:cNvPr id="46" name="Google Shape;46;p11"/>
          <p:cNvSpPr txBox="1"/>
          <p:nvPr>
            <p:ph idx="1" type="body"/>
          </p:nvPr>
        </p:nvSpPr>
        <p:spPr>
          <a:xfrm>
            <a:off x="529890" y="6164351"/>
            <a:ext cx="14484900" cy="2543700"/>
          </a:xfrm>
          <a:prstGeom prst="rect">
            <a:avLst/>
          </a:prstGeom>
        </p:spPr>
        <p:txBody>
          <a:bodyPr anchorCtr="0" anchor="t" bIns="163200" lIns="163200" spcFirstLastPara="1" rIns="163200" wrap="square" tIns="163200">
            <a:noAutofit/>
          </a:bodyPr>
          <a:lstStyle>
            <a:lvl1pPr indent="-431800" lvl="0" marL="457200" algn="ctr">
              <a:spcBef>
                <a:spcPts val="0"/>
              </a:spcBef>
              <a:spcAft>
                <a:spcPts val="0"/>
              </a:spcAft>
              <a:buSzPts val="3200"/>
              <a:buChar char="●"/>
              <a:defRPr/>
            </a:lvl1pPr>
            <a:lvl2pPr indent="-387350" lvl="1" marL="914400" algn="ctr">
              <a:spcBef>
                <a:spcPts val="2900"/>
              </a:spcBef>
              <a:spcAft>
                <a:spcPts val="0"/>
              </a:spcAft>
              <a:buSzPts val="2500"/>
              <a:buChar char="○"/>
              <a:defRPr/>
            </a:lvl2pPr>
            <a:lvl3pPr indent="-387350" lvl="2" marL="1371600" algn="ctr">
              <a:spcBef>
                <a:spcPts val="2900"/>
              </a:spcBef>
              <a:spcAft>
                <a:spcPts val="0"/>
              </a:spcAft>
              <a:buSzPts val="2500"/>
              <a:buChar char="■"/>
              <a:defRPr/>
            </a:lvl3pPr>
            <a:lvl4pPr indent="-387350" lvl="3" marL="1828800" algn="ctr">
              <a:spcBef>
                <a:spcPts val="2900"/>
              </a:spcBef>
              <a:spcAft>
                <a:spcPts val="0"/>
              </a:spcAft>
              <a:buSzPts val="2500"/>
              <a:buChar char="●"/>
              <a:defRPr/>
            </a:lvl4pPr>
            <a:lvl5pPr indent="-387350" lvl="4" marL="2286000" algn="ctr">
              <a:spcBef>
                <a:spcPts val="2900"/>
              </a:spcBef>
              <a:spcAft>
                <a:spcPts val="0"/>
              </a:spcAft>
              <a:buSzPts val="2500"/>
              <a:buChar char="○"/>
              <a:defRPr/>
            </a:lvl5pPr>
            <a:lvl6pPr indent="-387350" lvl="5" marL="2743200" algn="ctr">
              <a:spcBef>
                <a:spcPts val="2900"/>
              </a:spcBef>
              <a:spcAft>
                <a:spcPts val="0"/>
              </a:spcAft>
              <a:buSzPts val="2500"/>
              <a:buChar char="■"/>
              <a:defRPr/>
            </a:lvl6pPr>
            <a:lvl7pPr indent="-387350" lvl="6" marL="3200400" algn="ctr">
              <a:spcBef>
                <a:spcPts val="2900"/>
              </a:spcBef>
              <a:spcAft>
                <a:spcPts val="0"/>
              </a:spcAft>
              <a:buSzPts val="2500"/>
              <a:buChar char="●"/>
              <a:defRPr/>
            </a:lvl7pPr>
            <a:lvl8pPr indent="-387350" lvl="7" marL="3657600" algn="ctr">
              <a:spcBef>
                <a:spcPts val="2900"/>
              </a:spcBef>
              <a:spcAft>
                <a:spcPts val="0"/>
              </a:spcAft>
              <a:buSzPts val="2500"/>
              <a:buChar char="○"/>
              <a:defRPr/>
            </a:lvl8pPr>
            <a:lvl9pPr indent="-387350" lvl="8" marL="4114800" algn="ctr">
              <a:spcBef>
                <a:spcPts val="2900"/>
              </a:spcBef>
              <a:spcAft>
                <a:spcPts val="2900"/>
              </a:spcAft>
              <a:buSzPts val="2500"/>
              <a:buChar char="■"/>
              <a:defRPr/>
            </a:lvl9pPr>
          </a:lstStyle>
          <a:p/>
        </p:txBody>
      </p:sp>
      <p:sp>
        <p:nvSpPr>
          <p:cNvPr id="47" name="Google Shape;47;p11"/>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bg>
      <p:bgPr>
        <a:no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2205750" y="465200"/>
            <a:ext cx="11966100" cy="1200300"/>
          </a:xfrm>
          <a:prstGeom prst="rect">
            <a:avLst/>
          </a:prstGeom>
        </p:spPr>
        <p:txBody>
          <a:bodyPr anchorCtr="0" anchor="t" bIns="163200" lIns="163200" spcFirstLastPara="1" rIns="163200" wrap="square" tIns="163200">
            <a:noAutofit/>
          </a:bodyPr>
          <a:lstStyle>
            <a:lvl1pPr lvl="0" rtl="0">
              <a:spcBef>
                <a:spcPts val="0"/>
              </a:spcBef>
              <a:spcAft>
                <a:spcPts val="0"/>
              </a:spcAft>
              <a:buClr>
                <a:srgbClr val="000000"/>
              </a:buClr>
              <a:buSzPts val="4300"/>
              <a:buNone/>
              <a:defRPr sz="4300">
                <a:solidFill>
                  <a:srgbClr val="000000"/>
                </a:solidFill>
              </a:defRPr>
            </a:lvl1pPr>
            <a:lvl2pPr lvl="1" rtl="0">
              <a:spcBef>
                <a:spcPts val="0"/>
              </a:spcBef>
              <a:spcAft>
                <a:spcPts val="0"/>
              </a:spcAft>
              <a:buClr>
                <a:srgbClr val="000000"/>
              </a:buClr>
              <a:buSzPts val="4300"/>
              <a:buNone/>
              <a:defRPr sz="4300">
                <a:solidFill>
                  <a:srgbClr val="000000"/>
                </a:solidFill>
              </a:defRPr>
            </a:lvl2pPr>
            <a:lvl3pPr lvl="2" rtl="0">
              <a:spcBef>
                <a:spcPts val="0"/>
              </a:spcBef>
              <a:spcAft>
                <a:spcPts val="0"/>
              </a:spcAft>
              <a:buClr>
                <a:srgbClr val="000000"/>
              </a:buClr>
              <a:buSzPts val="4300"/>
              <a:buNone/>
              <a:defRPr sz="4300">
                <a:solidFill>
                  <a:srgbClr val="000000"/>
                </a:solidFill>
              </a:defRPr>
            </a:lvl3pPr>
            <a:lvl4pPr lvl="3" rtl="0">
              <a:spcBef>
                <a:spcPts val="0"/>
              </a:spcBef>
              <a:spcAft>
                <a:spcPts val="0"/>
              </a:spcAft>
              <a:buClr>
                <a:srgbClr val="000000"/>
              </a:buClr>
              <a:buSzPts val="4300"/>
              <a:buNone/>
              <a:defRPr sz="4300">
                <a:solidFill>
                  <a:srgbClr val="000000"/>
                </a:solidFill>
              </a:defRPr>
            </a:lvl4pPr>
            <a:lvl5pPr lvl="4" rtl="0">
              <a:spcBef>
                <a:spcPts val="0"/>
              </a:spcBef>
              <a:spcAft>
                <a:spcPts val="0"/>
              </a:spcAft>
              <a:buClr>
                <a:srgbClr val="000000"/>
              </a:buClr>
              <a:buSzPts val="4300"/>
              <a:buNone/>
              <a:defRPr sz="4300">
                <a:solidFill>
                  <a:srgbClr val="000000"/>
                </a:solidFill>
              </a:defRPr>
            </a:lvl5pPr>
            <a:lvl6pPr lvl="5" rtl="0">
              <a:spcBef>
                <a:spcPts val="0"/>
              </a:spcBef>
              <a:spcAft>
                <a:spcPts val="0"/>
              </a:spcAft>
              <a:buClr>
                <a:srgbClr val="000000"/>
              </a:buClr>
              <a:buSzPts val="4300"/>
              <a:buNone/>
              <a:defRPr sz="4300">
                <a:solidFill>
                  <a:srgbClr val="000000"/>
                </a:solidFill>
              </a:defRPr>
            </a:lvl6pPr>
            <a:lvl7pPr lvl="6" rtl="0">
              <a:spcBef>
                <a:spcPts val="0"/>
              </a:spcBef>
              <a:spcAft>
                <a:spcPts val="0"/>
              </a:spcAft>
              <a:buClr>
                <a:srgbClr val="000000"/>
              </a:buClr>
              <a:buSzPts val="4300"/>
              <a:buNone/>
              <a:defRPr sz="4300">
                <a:solidFill>
                  <a:srgbClr val="000000"/>
                </a:solidFill>
              </a:defRPr>
            </a:lvl7pPr>
            <a:lvl8pPr lvl="7" rtl="0">
              <a:spcBef>
                <a:spcPts val="0"/>
              </a:spcBef>
              <a:spcAft>
                <a:spcPts val="0"/>
              </a:spcAft>
              <a:buClr>
                <a:srgbClr val="000000"/>
              </a:buClr>
              <a:buSzPts val="4300"/>
              <a:buNone/>
              <a:defRPr sz="4300">
                <a:solidFill>
                  <a:srgbClr val="000000"/>
                </a:solidFill>
              </a:defRPr>
            </a:lvl8pPr>
            <a:lvl9pPr lvl="8" rtl="0">
              <a:spcBef>
                <a:spcPts val="0"/>
              </a:spcBef>
              <a:spcAft>
                <a:spcPts val="0"/>
              </a:spcAft>
              <a:buClr>
                <a:srgbClr val="000000"/>
              </a:buClr>
              <a:buSzPts val="4300"/>
              <a:buNone/>
              <a:defRPr sz="4300">
                <a:solidFill>
                  <a:srgbClr val="000000"/>
                </a:solidFill>
              </a:defRPr>
            </a:lvl9pPr>
          </a:lstStyle>
          <a:p/>
        </p:txBody>
      </p:sp>
      <p:sp>
        <p:nvSpPr>
          <p:cNvPr id="52" name="Google Shape;52;p13"/>
          <p:cNvSpPr txBox="1"/>
          <p:nvPr>
            <p:ph idx="1" type="body"/>
          </p:nvPr>
        </p:nvSpPr>
        <p:spPr>
          <a:xfrm>
            <a:off x="2205750" y="3065431"/>
            <a:ext cx="11966100" cy="5693100"/>
          </a:xfrm>
          <a:prstGeom prst="rect">
            <a:avLst/>
          </a:prstGeom>
        </p:spPr>
        <p:txBody>
          <a:bodyPr anchorCtr="0" anchor="t" bIns="163200" lIns="163200" spcFirstLastPara="1" rIns="163200" wrap="square" tIns="163200">
            <a:noAutofit/>
          </a:bodyPr>
          <a:lstStyle>
            <a:lvl1pPr indent="-431800" lvl="0" marL="457200" rtl="0">
              <a:spcBef>
                <a:spcPts val="0"/>
              </a:spcBef>
              <a:spcAft>
                <a:spcPts val="0"/>
              </a:spcAft>
              <a:buClr>
                <a:srgbClr val="000000"/>
              </a:buClr>
              <a:buSzPts val="3200"/>
              <a:buChar char="●"/>
              <a:defRPr>
                <a:solidFill>
                  <a:srgbClr val="000000"/>
                </a:solidFill>
              </a:defRPr>
            </a:lvl1pPr>
            <a:lvl2pPr indent="-387350" lvl="1" marL="914400" rtl="0">
              <a:spcBef>
                <a:spcPts val="2900"/>
              </a:spcBef>
              <a:spcAft>
                <a:spcPts val="0"/>
              </a:spcAft>
              <a:buClr>
                <a:srgbClr val="000000"/>
              </a:buClr>
              <a:buSzPts val="2500"/>
              <a:buChar char="○"/>
              <a:defRPr>
                <a:solidFill>
                  <a:srgbClr val="000000"/>
                </a:solidFill>
              </a:defRPr>
            </a:lvl2pPr>
            <a:lvl3pPr indent="-387350" lvl="2" marL="1371600" rtl="0">
              <a:spcBef>
                <a:spcPts val="2900"/>
              </a:spcBef>
              <a:spcAft>
                <a:spcPts val="0"/>
              </a:spcAft>
              <a:buClr>
                <a:srgbClr val="000000"/>
              </a:buClr>
              <a:buSzPts val="2500"/>
              <a:buChar char="■"/>
              <a:defRPr>
                <a:solidFill>
                  <a:srgbClr val="000000"/>
                </a:solidFill>
              </a:defRPr>
            </a:lvl3pPr>
            <a:lvl4pPr indent="-387350" lvl="3" marL="1828800" rtl="0">
              <a:spcBef>
                <a:spcPts val="2900"/>
              </a:spcBef>
              <a:spcAft>
                <a:spcPts val="0"/>
              </a:spcAft>
              <a:buClr>
                <a:srgbClr val="000000"/>
              </a:buClr>
              <a:buSzPts val="2500"/>
              <a:buChar char="●"/>
              <a:defRPr>
                <a:solidFill>
                  <a:srgbClr val="000000"/>
                </a:solidFill>
              </a:defRPr>
            </a:lvl4pPr>
            <a:lvl5pPr indent="-387350" lvl="4" marL="2286000" rtl="0">
              <a:spcBef>
                <a:spcPts val="2900"/>
              </a:spcBef>
              <a:spcAft>
                <a:spcPts val="0"/>
              </a:spcAft>
              <a:buClr>
                <a:srgbClr val="000000"/>
              </a:buClr>
              <a:buSzPts val="2500"/>
              <a:buChar char="○"/>
              <a:defRPr>
                <a:solidFill>
                  <a:srgbClr val="000000"/>
                </a:solidFill>
              </a:defRPr>
            </a:lvl5pPr>
            <a:lvl6pPr indent="-387350" lvl="5" marL="2743200" rtl="0">
              <a:spcBef>
                <a:spcPts val="2900"/>
              </a:spcBef>
              <a:spcAft>
                <a:spcPts val="0"/>
              </a:spcAft>
              <a:buClr>
                <a:srgbClr val="000000"/>
              </a:buClr>
              <a:buSzPts val="2500"/>
              <a:buChar char="■"/>
              <a:defRPr>
                <a:solidFill>
                  <a:srgbClr val="000000"/>
                </a:solidFill>
              </a:defRPr>
            </a:lvl6pPr>
            <a:lvl7pPr indent="-387350" lvl="6" marL="3200400" rtl="0">
              <a:spcBef>
                <a:spcPts val="2900"/>
              </a:spcBef>
              <a:spcAft>
                <a:spcPts val="0"/>
              </a:spcAft>
              <a:buClr>
                <a:srgbClr val="000000"/>
              </a:buClr>
              <a:buSzPts val="2500"/>
              <a:buChar char="●"/>
              <a:defRPr>
                <a:solidFill>
                  <a:srgbClr val="000000"/>
                </a:solidFill>
              </a:defRPr>
            </a:lvl7pPr>
            <a:lvl8pPr indent="-387350" lvl="7" marL="3657600" rtl="0">
              <a:spcBef>
                <a:spcPts val="2900"/>
              </a:spcBef>
              <a:spcAft>
                <a:spcPts val="0"/>
              </a:spcAft>
              <a:buClr>
                <a:srgbClr val="000000"/>
              </a:buClr>
              <a:buSzPts val="2500"/>
              <a:buChar char="○"/>
              <a:defRPr>
                <a:solidFill>
                  <a:srgbClr val="000000"/>
                </a:solidFill>
              </a:defRPr>
            </a:lvl8pPr>
            <a:lvl9pPr indent="-387350" lvl="8" marL="4114800" rtl="0">
              <a:spcBef>
                <a:spcPts val="2900"/>
              </a:spcBef>
              <a:spcAft>
                <a:spcPts val="2900"/>
              </a:spcAft>
              <a:buClr>
                <a:srgbClr val="000000"/>
              </a:buClr>
              <a:buSzPts val="2500"/>
              <a:buChar char="■"/>
              <a:defRPr>
                <a:solidFill>
                  <a:srgbClr val="000000"/>
                </a:solidFill>
              </a:defRPr>
            </a:lvl9pPr>
          </a:lstStyle>
          <a:p/>
        </p:txBody>
      </p:sp>
      <p:sp>
        <p:nvSpPr>
          <p:cNvPr id="53" name="Google Shape;53;p13"/>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529890" y="4206107"/>
            <a:ext cx="14484900" cy="1646100"/>
          </a:xfrm>
          <a:prstGeom prst="rect">
            <a:avLst/>
          </a:prstGeom>
        </p:spPr>
        <p:txBody>
          <a:bodyPr anchorCtr="0" anchor="ctr" bIns="163200" lIns="163200" spcFirstLastPara="1" rIns="163200" wrap="square" tIns="163200">
            <a:no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5" name="Google Shape;15;p3"/>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529890" y="870271"/>
            <a:ext cx="14484900" cy="1119900"/>
          </a:xfrm>
          <a:prstGeom prst="rect">
            <a:avLst/>
          </a:prstGeom>
        </p:spPr>
        <p:txBody>
          <a:bodyPr anchorCtr="0" anchor="t" bIns="163200" lIns="163200" spcFirstLastPara="1" rIns="163200" wrap="square" tIns="163200">
            <a:noAutofit/>
          </a:bodyPr>
          <a:lstStyle>
            <a:lvl1pPr lvl="0">
              <a:spcBef>
                <a:spcPts val="0"/>
              </a:spcBef>
              <a:spcAft>
                <a:spcPts val="0"/>
              </a:spcAft>
              <a:buSzPts val="5000"/>
              <a:buNone/>
              <a:defRPr/>
            </a:lvl1pPr>
            <a:lvl2pPr lvl="1">
              <a:spcBef>
                <a:spcPts val="0"/>
              </a:spcBef>
              <a:spcAft>
                <a:spcPts val="0"/>
              </a:spcAft>
              <a:buSzPts val="5000"/>
              <a:buNone/>
              <a:defRPr/>
            </a:lvl2pPr>
            <a:lvl3pPr lvl="2">
              <a:spcBef>
                <a:spcPts val="0"/>
              </a:spcBef>
              <a:spcAft>
                <a:spcPts val="0"/>
              </a:spcAft>
              <a:buSzPts val="5000"/>
              <a:buNone/>
              <a:defRPr/>
            </a:lvl3pPr>
            <a:lvl4pPr lvl="3">
              <a:spcBef>
                <a:spcPts val="0"/>
              </a:spcBef>
              <a:spcAft>
                <a:spcPts val="0"/>
              </a:spcAft>
              <a:buSzPts val="5000"/>
              <a:buNone/>
              <a:defRPr/>
            </a:lvl4pPr>
            <a:lvl5pPr lvl="4">
              <a:spcBef>
                <a:spcPts val="0"/>
              </a:spcBef>
              <a:spcAft>
                <a:spcPts val="0"/>
              </a:spcAft>
              <a:buSzPts val="5000"/>
              <a:buNone/>
              <a:defRPr/>
            </a:lvl5pPr>
            <a:lvl6pPr lvl="5">
              <a:spcBef>
                <a:spcPts val="0"/>
              </a:spcBef>
              <a:spcAft>
                <a:spcPts val="0"/>
              </a:spcAft>
              <a:buSzPts val="5000"/>
              <a:buNone/>
              <a:defRPr/>
            </a:lvl6pPr>
            <a:lvl7pPr lvl="6">
              <a:spcBef>
                <a:spcPts val="0"/>
              </a:spcBef>
              <a:spcAft>
                <a:spcPts val="0"/>
              </a:spcAft>
              <a:buSzPts val="5000"/>
              <a:buNone/>
              <a:defRPr/>
            </a:lvl7pPr>
            <a:lvl8pPr lvl="7">
              <a:spcBef>
                <a:spcPts val="0"/>
              </a:spcBef>
              <a:spcAft>
                <a:spcPts val="0"/>
              </a:spcAft>
              <a:buSzPts val="5000"/>
              <a:buNone/>
              <a:defRPr/>
            </a:lvl8pPr>
            <a:lvl9pPr lvl="8">
              <a:spcBef>
                <a:spcPts val="0"/>
              </a:spcBef>
              <a:spcAft>
                <a:spcPts val="0"/>
              </a:spcAft>
              <a:buSzPts val="5000"/>
              <a:buNone/>
              <a:defRPr/>
            </a:lvl9pPr>
          </a:lstStyle>
          <a:p/>
        </p:txBody>
      </p:sp>
      <p:sp>
        <p:nvSpPr>
          <p:cNvPr id="18" name="Google Shape;18;p4"/>
          <p:cNvSpPr txBox="1"/>
          <p:nvPr>
            <p:ph idx="1" type="body"/>
          </p:nvPr>
        </p:nvSpPr>
        <p:spPr>
          <a:xfrm>
            <a:off x="529890" y="2253729"/>
            <a:ext cx="14484900" cy="6681000"/>
          </a:xfrm>
          <a:prstGeom prst="rect">
            <a:avLst/>
          </a:prstGeom>
        </p:spPr>
        <p:txBody>
          <a:bodyPr anchorCtr="0" anchor="t" bIns="163200" lIns="163200" spcFirstLastPara="1" rIns="163200" wrap="square" tIns="163200">
            <a:noAutofit/>
          </a:bodyPr>
          <a:lstStyle>
            <a:lvl1pPr indent="-431800" lvl="0" marL="457200">
              <a:spcBef>
                <a:spcPts val="0"/>
              </a:spcBef>
              <a:spcAft>
                <a:spcPts val="0"/>
              </a:spcAft>
              <a:buSzPts val="3200"/>
              <a:buChar char="●"/>
              <a:defRPr/>
            </a:lvl1pPr>
            <a:lvl2pPr indent="-387350" lvl="1" marL="914400">
              <a:spcBef>
                <a:spcPts val="2900"/>
              </a:spcBef>
              <a:spcAft>
                <a:spcPts val="0"/>
              </a:spcAft>
              <a:buSzPts val="2500"/>
              <a:buChar char="○"/>
              <a:defRPr/>
            </a:lvl2pPr>
            <a:lvl3pPr indent="-387350" lvl="2" marL="1371600">
              <a:spcBef>
                <a:spcPts val="2900"/>
              </a:spcBef>
              <a:spcAft>
                <a:spcPts val="0"/>
              </a:spcAft>
              <a:buSzPts val="2500"/>
              <a:buChar char="■"/>
              <a:defRPr/>
            </a:lvl3pPr>
            <a:lvl4pPr indent="-387350" lvl="3" marL="1828800">
              <a:spcBef>
                <a:spcPts val="2900"/>
              </a:spcBef>
              <a:spcAft>
                <a:spcPts val="0"/>
              </a:spcAft>
              <a:buSzPts val="2500"/>
              <a:buChar char="●"/>
              <a:defRPr/>
            </a:lvl4pPr>
            <a:lvl5pPr indent="-387350" lvl="4" marL="2286000">
              <a:spcBef>
                <a:spcPts val="2900"/>
              </a:spcBef>
              <a:spcAft>
                <a:spcPts val="0"/>
              </a:spcAft>
              <a:buSzPts val="2500"/>
              <a:buChar char="○"/>
              <a:defRPr/>
            </a:lvl5pPr>
            <a:lvl6pPr indent="-387350" lvl="5" marL="2743200">
              <a:spcBef>
                <a:spcPts val="2900"/>
              </a:spcBef>
              <a:spcAft>
                <a:spcPts val="0"/>
              </a:spcAft>
              <a:buSzPts val="2500"/>
              <a:buChar char="■"/>
              <a:defRPr/>
            </a:lvl6pPr>
            <a:lvl7pPr indent="-387350" lvl="6" marL="3200400">
              <a:spcBef>
                <a:spcPts val="2900"/>
              </a:spcBef>
              <a:spcAft>
                <a:spcPts val="0"/>
              </a:spcAft>
              <a:buSzPts val="2500"/>
              <a:buChar char="●"/>
              <a:defRPr/>
            </a:lvl7pPr>
            <a:lvl8pPr indent="-387350" lvl="7" marL="3657600">
              <a:spcBef>
                <a:spcPts val="2900"/>
              </a:spcBef>
              <a:spcAft>
                <a:spcPts val="0"/>
              </a:spcAft>
              <a:buSzPts val="2500"/>
              <a:buChar char="○"/>
              <a:defRPr/>
            </a:lvl8pPr>
            <a:lvl9pPr indent="-387350" lvl="8" marL="4114800">
              <a:spcBef>
                <a:spcPts val="2900"/>
              </a:spcBef>
              <a:spcAft>
                <a:spcPts val="2900"/>
              </a:spcAft>
              <a:buSzPts val="2500"/>
              <a:buChar char="■"/>
              <a:defRPr/>
            </a:lvl9pPr>
          </a:lstStyle>
          <a:p/>
        </p:txBody>
      </p:sp>
      <p:sp>
        <p:nvSpPr>
          <p:cNvPr id="19" name="Google Shape;19;p4"/>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529890" y="870271"/>
            <a:ext cx="14484900" cy="1119900"/>
          </a:xfrm>
          <a:prstGeom prst="rect">
            <a:avLst/>
          </a:prstGeom>
        </p:spPr>
        <p:txBody>
          <a:bodyPr anchorCtr="0" anchor="t" bIns="163200" lIns="163200" spcFirstLastPara="1" rIns="163200" wrap="square" tIns="163200">
            <a:noAutofit/>
          </a:bodyPr>
          <a:lstStyle>
            <a:lvl1pPr lvl="0">
              <a:spcBef>
                <a:spcPts val="0"/>
              </a:spcBef>
              <a:spcAft>
                <a:spcPts val="0"/>
              </a:spcAft>
              <a:buSzPts val="5000"/>
              <a:buNone/>
              <a:defRPr/>
            </a:lvl1pPr>
            <a:lvl2pPr lvl="1">
              <a:spcBef>
                <a:spcPts val="0"/>
              </a:spcBef>
              <a:spcAft>
                <a:spcPts val="0"/>
              </a:spcAft>
              <a:buSzPts val="5000"/>
              <a:buNone/>
              <a:defRPr/>
            </a:lvl2pPr>
            <a:lvl3pPr lvl="2">
              <a:spcBef>
                <a:spcPts val="0"/>
              </a:spcBef>
              <a:spcAft>
                <a:spcPts val="0"/>
              </a:spcAft>
              <a:buSzPts val="5000"/>
              <a:buNone/>
              <a:defRPr/>
            </a:lvl3pPr>
            <a:lvl4pPr lvl="3">
              <a:spcBef>
                <a:spcPts val="0"/>
              </a:spcBef>
              <a:spcAft>
                <a:spcPts val="0"/>
              </a:spcAft>
              <a:buSzPts val="5000"/>
              <a:buNone/>
              <a:defRPr/>
            </a:lvl4pPr>
            <a:lvl5pPr lvl="4">
              <a:spcBef>
                <a:spcPts val="0"/>
              </a:spcBef>
              <a:spcAft>
                <a:spcPts val="0"/>
              </a:spcAft>
              <a:buSzPts val="5000"/>
              <a:buNone/>
              <a:defRPr/>
            </a:lvl5pPr>
            <a:lvl6pPr lvl="5">
              <a:spcBef>
                <a:spcPts val="0"/>
              </a:spcBef>
              <a:spcAft>
                <a:spcPts val="0"/>
              </a:spcAft>
              <a:buSzPts val="5000"/>
              <a:buNone/>
              <a:defRPr/>
            </a:lvl6pPr>
            <a:lvl7pPr lvl="6">
              <a:spcBef>
                <a:spcPts val="0"/>
              </a:spcBef>
              <a:spcAft>
                <a:spcPts val="0"/>
              </a:spcAft>
              <a:buSzPts val="5000"/>
              <a:buNone/>
              <a:defRPr/>
            </a:lvl7pPr>
            <a:lvl8pPr lvl="7">
              <a:spcBef>
                <a:spcPts val="0"/>
              </a:spcBef>
              <a:spcAft>
                <a:spcPts val="0"/>
              </a:spcAft>
              <a:buSzPts val="5000"/>
              <a:buNone/>
              <a:defRPr/>
            </a:lvl8pPr>
            <a:lvl9pPr lvl="8">
              <a:spcBef>
                <a:spcPts val="0"/>
              </a:spcBef>
              <a:spcAft>
                <a:spcPts val="0"/>
              </a:spcAft>
              <a:buSzPts val="5000"/>
              <a:buNone/>
              <a:defRPr/>
            </a:lvl9pPr>
          </a:lstStyle>
          <a:p/>
        </p:txBody>
      </p:sp>
      <p:sp>
        <p:nvSpPr>
          <p:cNvPr id="22" name="Google Shape;22;p5"/>
          <p:cNvSpPr txBox="1"/>
          <p:nvPr>
            <p:ph idx="1" type="body"/>
          </p:nvPr>
        </p:nvSpPr>
        <p:spPr>
          <a:xfrm>
            <a:off x="529890" y="2253729"/>
            <a:ext cx="6799800" cy="6681000"/>
          </a:xfrm>
          <a:prstGeom prst="rect">
            <a:avLst/>
          </a:prstGeom>
        </p:spPr>
        <p:txBody>
          <a:bodyPr anchorCtr="0" anchor="t" bIns="163200" lIns="163200" spcFirstLastPara="1" rIns="163200" wrap="square" tIns="163200">
            <a:noAutofit/>
          </a:bodyPr>
          <a:lstStyle>
            <a:lvl1pPr indent="-387350" lvl="0" marL="457200">
              <a:spcBef>
                <a:spcPts val="0"/>
              </a:spcBef>
              <a:spcAft>
                <a:spcPts val="0"/>
              </a:spcAft>
              <a:buSzPts val="2500"/>
              <a:buChar char="●"/>
              <a:defRPr sz="2500"/>
            </a:lvl1pPr>
            <a:lvl2pPr indent="-361950" lvl="1" marL="914400">
              <a:spcBef>
                <a:spcPts val="2900"/>
              </a:spcBef>
              <a:spcAft>
                <a:spcPts val="0"/>
              </a:spcAft>
              <a:buSzPts val="2100"/>
              <a:buChar char="○"/>
              <a:defRPr sz="2100"/>
            </a:lvl2pPr>
            <a:lvl3pPr indent="-361950" lvl="2" marL="1371600">
              <a:spcBef>
                <a:spcPts val="2900"/>
              </a:spcBef>
              <a:spcAft>
                <a:spcPts val="0"/>
              </a:spcAft>
              <a:buSzPts val="2100"/>
              <a:buChar char="■"/>
              <a:defRPr sz="2100"/>
            </a:lvl3pPr>
            <a:lvl4pPr indent="-361950" lvl="3" marL="1828800">
              <a:spcBef>
                <a:spcPts val="2900"/>
              </a:spcBef>
              <a:spcAft>
                <a:spcPts val="0"/>
              </a:spcAft>
              <a:buSzPts val="2100"/>
              <a:buChar char="●"/>
              <a:defRPr sz="2100"/>
            </a:lvl4pPr>
            <a:lvl5pPr indent="-361950" lvl="4" marL="2286000">
              <a:spcBef>
                <a:spcPts val="2900"/>
              </a:spcBef>
              <a:spcAft>
                <a:spcPts val="0"/>
              </a:spcAft>
              <a:buSzPts val="2100"/>
              <a:buChar char="○"/>
              <a:defRPr sz="2100"/>
            </a:lvl5pPr>
            <a:lvl6pPr indent="-361950" lvl="5" marL="2743200">
              <a:spcBef>
                <a:spcPts val="2900"/>
              </a:spcBef>
              <a:spcAft>
                <a:spcPts val="0"/>
              </a:spcAft>
              <a:buSzPts val="2100"/>
              <a:buChar char="■"/>
              <a:defRPr sz="2100"/>
            </a:lvl6pPr>
            <a:lvl7pPr indent="-361950" lvl="6" marL="3200400">
              <a:spcBef>
                <a:spcPts val="2900"/>
              </a:spcBef>
              <a:spcAft>
                <a:spcPts val="0"/>
              </a:spcAft>
              <a:buSzPts val="2100"/>
              <a:buChar char="●"/>
              <a:defRPr sz="2100"/>
            </a:lvl7pPr>
            <a:lvl8pPr indent="-361950" lvl="7" marL="3657600">
              <a:spcBef>
                <a:spcPts val="2900"/>
              </a:spcBef>
              <a:spcAft>
                <a:spcPts val="0"/>
              </a:spcAft>
              <a:buSzPts val="2100"/>
              <a:buChar char="○"/>
              <a:defRPr sz="2100"/>
            </a:lvl8pPr>
            <a:lvl9pPr indent="-361950" lvl="8" marL="4114800">
              <a:spcBef>
                <a:spcPts val="2900"/>
              </a:spcBef>
              <a:spcAft>
                <a:spcPts val="2900"/>
              </a:spcAft>
              <a:buSzPts val="2100"/>
              <a:buChar char="■"/>
              <a:defRPr sz="2100"/>
            </a:lvl9pPr>
          </a:lstStyle>
          <a:p/>
        </p:txBody>
      </p:sp>
      <p:sp>
        <p:nvSpPr>
          <p:cNvPr id="23" name="Google Shape;23;p5"/>
          <p:cNvSpPr txBox="1"/>
          <p:nvPr>
            <p:ph idx="2" type="body"/>
          </p:nvPr>
        </p:nvSpPr>
        <p:spPr>
          <a:xfrm>
            <a:off x="8215080" y="2253729"/>
            <a:ext cx="6799800" cy="6681000"/>
          </a:xfrm>
          <a:prstGeom prst="rect">
            <a:avLst/>
          </a:prstGeom>
        </p:spPr>
        <p:txBody>
          <a:bodyPr anchorCtr="0" anchor="t" bIns="163200" lIns="163200" spcFirstLastPara="1" rIns="163200" wrap="square" tIns="163200">
            <a:noAutofit/>
          </a:bodyPr>
          <a:lstStyle>
            <a:lvl1pPr indent="-387350" lvl="0" marL="457200">
              <a:spcBef>
                <a:spcPts val="0"/>
              </a:spcBef>
              <a:spcAft>
                <a:spcPts val="0"/>
              </a:spcAft>
              <a:buSzPts val="2500"/>
              <a:buChar char="●"/>
              <a:defRPr sz="2500"/>
            </a:lvl1pPr>
            <a:lvl2pPr indent="-361950" lvl="1" marL="914400">
              <a:spcBef>
                <a:spcPts val="2900"/>
              </a:spcBef>
              <a:spcAft>
                <a:spcPts val="0"/>
              </a:spcAft>
              <a:buSzPts val="2100"/>
              <a:buChar char="○"/>
              <a:defRPr sz="2100"/>
            </a:lvl2pPr>
            <a:lvl3pPr indent="-361950" lvl="2" marL="1371600">
              <a:spcBef>
                <a:spcPts val="2900"/>
              </a:spcBef>
              <a:spcAft>
                <a:spcPts val="0"/>
              </a:spcAft>
              <a:buSzPts val="2100"/>
              <a:buChar char="■"/>
              <a:defRPr sz="2100"/>
            </a:lvl3pPr>
            <a:lvl4pPr indent="-361950" lvl="3" marL="1828800">
              <a:spcBef>
                <a:spcPts val="2900"/>
              </a:spcBef>
              <a:spcAft>
                <a:spcPts val="0"/>
              </a:spcAft>
              <a:buSzPts val="2100"/>
              <a:buChar char="●"/>
              <a:defRPr sz="2100"/>
            </a:lvl4pPr>
            <a:lvl5pPr indent="-361950" lvl="4" marL="2286000">
              <a:spcBef>
                <a:spcPts val="2900"/>
              </a:spcBef>
              <a:spcAft>
                <a:spcPts val="0"/>
              </a:spcAft>
              <a:buSzPts val="2100"/>
              <a:buChar char="○"/>
              <a:defRPr sz="2100"/>
            </a:lvl5pPr>
            <a:lvl6pPr indent="-361950" lvl="5" marL="2743200">
              <a:spcBef>
                <a:spcPts val="2900"/>
              </a:spcBef>
              <a:spcAft>
                <a:spcPts val="0"/>
              </a:spcAft>
              <a:buSzPts val="2100"/>
              <a:buChar char="■"/>
              <a:defRPr sz="2100"/>
            </a:lvl6pPr>
            <a:lvl7pPr indent="-361950" lvl="6" marL="3200400">
              <a:spcBef>
                <a:spcPts val="2900"/>
              </a:spcBef>
              <a:spcAft>
                <a:spcPts val="0"/>
              </a:spcAft>
              <a:buSzPts val="2100"/>
              <a:buChar char="●"/>
              <a:defRPr sz="2100"/>
            </a:lvl7pPr>
            <a:lvl8pPr indent="-361950" lvl="7" marL="3657600">
              <a:spcBef>
                <a:spcPts val="2900"/>
              </a:spcBef>
              <a:spcAft>
                <a:spcPts val="0"/>
              </a:spcAft>
              <a:buSzPts val="2100"/>
              <a:buChar char="○"/>
              <a:defRPr sz="2100"/>
            </a:lvl8pPr>
            <a:lvl9pPr indent="-361950" lvl="8" marL="4114800">
              <a:spcBef>
                <a:spcPts val="2900"/>
              </a:spcBef>
              <a:spcAft>
                <a:spcPts val="2900"/>
              </a:spcAft>
              <a:buSzPts val="2100"/>
              <a:buChar char="■"/>
              <a:defRPr sz="2100"/>
            </a:lvl9pPr>
          </a:lstStyle>
          <a:p/>
        </p:txBody>
      </p:sp>
      <p:sp>
        <p:nvSpPr>
          <p:cNvPr id="24" name="Google Shape;24;p5"/>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529890" y="870271"/>
            <a:ext cx="14484900" cy="1119900"/>
          </a:xfrm>
          <a:prstGeom prst="rect">
            <a:avLst/>
          </a:prstGeom>
        </p:spPr>
        <p:txBody>
          <a:bodyPr anchorCtr="0" anchor="t" bIns="163200" lIns="163200" spcFirstLastPara="1" rIns="163200" wrap="square" tIns="163200">
            <a:noAutofit/>
          </a:bodyPr>
          <a:lstStyle>
            <a:lvl1pPr lvl="0">
              <a:spcBef>
                <a:spcPts val="0"/>
              </a:spcBef>
              <a:spcAft>
                <a:spcPts val="0"/>
              </a:spcAft>
              <a:buSzPts val="5000"/>
              <a:buNone/>
              <a:defRPr/>
            </a:lvl1pPr>
            <a:lvl2pPr lvl="1">
              <a:spcBef>
                <a:spcPts val="0"/>
              </a:spcBef>
              <a:spcAft>
                <a:spcPts val="0"/>
              </a:spcAft>
              <a:buSzPts val="5000"/>
              <a:buNone/>
              <a:defRPr/>
            </a:lvl2pPr>
            <a:lvl3pPr lvl="2">
              <a:spcBef>
                <a:spcPts val="0"/>
              </a:spcBef>
              <a:spcAft>
                <a:spcPts val="0"/>
              </a:spcAft>
              <a:buSzPts val="5000"/>
              <a:buNone/>
              <a:defRPr/>
            </a:lvl3pPr>
            <a:lvl4pPr lvl="3">
              <a:spcBef>
                <a:spcPts val="0"/>
              </a:spcBef>
              <a:spcAft>
                <a:spcPts val="0"/>
              </a:spcAft>
              <a:buSzPts val="5000"/>
              <a:buNone/>
              <a:defRPr/>
            </a:lvl4pPr>
            <a:lvl5pPr lvl="4">
              <a:spcBef>
                <a:spcPts val="0"/>
              </a:spcBef>
              <a:spcAft>
                <a:spcPts val="0"/>
              </a:spcAft>
              <a:buSzPts val="5000"/>
              <a:buNone/>
              <a:defRPr/>
            </a:lvl5pPr>
            <a:lvl6pPr lvl="5">
              <a:spcBef>
                <a:spcPts val="0"/>
              </a:spcBef>
              <a:spcAft>
                <a:spcPts val="0"/>
              </a:spcAft>
              <a:buSzPts val="5000"/>
              <a:buNone/>
              <a:defRPr/>
            </a:lvl6pPr>
            <a:lvl7pPr lvl="6">
              <a:spcBef>
                <a:spcPts val="0"/>
              </a:spcBef>
              <a:spcAft>
                <a:spcPts val="0"/>
              </a:spcAft>
              <a:buSzPts val="5000"/>
              <a:buNone/>
              <a:defRPr/>
            </a:lvl7pPr>
            <a:lvl8pPr lvl="7">
              <a:spcBef>
                <a:spcPts val="0"/>
              </a:spcBef>
              <a:spcAft>
                <a:spcPts val="0"/>
              </a:spcAft>
              <a:buSzPts val="5000"/>
              <a:buNone/>
              <a:defRPr/>
            </a:lvl8pPr>
            <a:lvl9pPr lvl="8">
              <a:spcBef>
                <a:spcPts val="0"/>
              </a:spcBef>
              <a:spcAft>
                <a:spcPts val="0"/>
              </a:spcAft>
              <a:buSzPts val="5000"/>
              <a:buNone/>
              <a:defRPr/>
            </a:lvl9pPr>
          </a:lstStyle>
          <a:p/>
        </p:txBody>
      </p:sp>
      <p:sp>
        <p:nvSpPr>
          <p:cNvPr id="27" name="Google Shape;27;p6"/>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529890" y="1086507"/>
            <a:ext cx="4773600" cy="1477800"/>
          </a:xfrm>
          <a:prstGeom prst="rect">
            <a:avLst/>
          </a:prstGeom>
        </p:spPr>
        <p:txBody>
          <a:bodyPr anchorCtr="0" anchor="b" bIns="163200" lIns="163200" spcFirstLastPara="1" rIns="163200" wrap="square" tIns="163200">
            <a:noAutofit/>
          </a:bodyPr>
          <a:lstStyle>
            <a:lvl1pPr lvl="0">
              <a:spcBef>
                <a:spcPts val="0"/>
              </a:spcBef>
              <a:spcAft>
                <a:spcPts val="0"/>
              </a:spcAft>
              <a:buSzPts val="4300"/>
              <a:buNone/>
              <a:defRPr sz="4300"/>
            </a:lvl1pPr>
            <a:lvl2pPr lvl="1">
              <a:spcBef>
                <a:spcPts val="0"/>
              </a:spcBef>
              <a:spcAft>
                <a:spcPts val="0"/>
              </a:spcAft>
              <a:buSzPts val="4300"/>
              <a:buNone/>
              <a:defRPr sz="4300"/>
            </a:lvl2pPr>
            <a:lvl3pPr lvl="2">
              <a:spcBef>
                <a:spcPts val="0"/>
              </a:spcBef>
              <a:spcAft>
                <a:spcPts val="0"/>
              </a:spcAft>
              <a:buSzPts val="4300"/>
              <a:buNone/>
              <a:defRPr sz="4300"/>
            </a:lvl3pPr>
            <a:lvl4pPr lvl="3">
              <a:spcBef>
                <a:spcPts val="0"/>
              </a:spcBef>
              <a:spcAft>
                <a:spcPts val="0"/>
              </a:spcAft>
              <a:buSzPts val="4300"/>
              <a:buNone/>
              <a:defRPr sz="4300"/>
            </a:lvl4pPr>
            <a:lvl5pPr lvl="4">
              <a:spcBef>
                <a:spcPts val="0"/>
              </a:spcBef>
              <a:spcAft>
                <a:spcPts val="0"/>
              </a:spcAft>
              <a:buSzPts val="4300"/>
              <a:buNone/>
              <a:defRPr sz="4300"/>
            </a:lvl5pPr>
            <a:lvl6pPr lvl="5">
              <a:spcBef>
                <a:spcPts val="0"/>
              </a:spcBef>
              <a:spcAft>
                <a:spcPts val="0"/>
              </a:spcAft>
              <a:buSzPts val="4300"/>
              <a:buNone/>
              <a:defRPr sz="4300"/>
            </a:lvl6pPr>
            <a:lvl7pPr lvl="6">
              <a:spcBef>
                <a:spcPts val="0"/>
              </a:spcBef>
              <a:spcAft>
                <a:spcPts val="0"/>
              </a:spcAft>
              <a:buSzPts val="4300"/>
              <a:buNone/>
              <a:defRPr sz="4300"/>
            </a:lvl7pPr>
            <a:lvl8pPr lvl="7">
              <a:spcBef>
                <a:spcPts val="0"/>
              </a:spcBef>
              <a:spcAft>
                <a:spcPts val="0"/>
              </a:spcAft>
              <a:buSzPts val="4300"/>
              <a:buNone/>
              <a:defRPr sz="4300"/>
            </a:lvl8pPr>
            <a:lvl9pPr lvl="8">
              <a:spcBef>
                <a:spcPts val="0"/>
              </a:spcBef>
              <a:spcAft>
                <a:spcPts val="0"/>
              </a:spcAft>
              <a:buSzPts val="4300"/>
              <a:buNone/>
              <a:defRPr sz="4300"/>
            </a:lvl9pPr>
          </a:lstStyle>
          <a:p/>
        </p:txBody>
      </p:sp>
      <p:sp>
        <p:nvSpPr>
          <p:cNvPr id="30" name="Google Shape;30;p7"/>
          <p:cNvSpPr txBox="1"/>
          <p:nvPr>
            <p:ph idx="1" type="body"/>
          </p:nvPr>
        </p:nvSpPr>
        <p:spPr>
          <a:xfrm>
            <a:off x="529890" y="2717440"/>
            <a:ext cx="4773600" cy="6217500"/>
          </a:xfrm>
          <a:prstGeom prst="rect">
            <a:avLst/>
          </a:prstGeom>
        </p:spPr>
        <p:txBody>
          <a:bodyPr anchorCtr="0" anchor="t" bIns="163200" lIns="163200" spcFirstLastPara="1" rIns="163200" wrap="square" tIns="163200">
            <a:noAutofit/>
          </a:bodyPr>
          <a:lstStyle>
            <a:lvl1pPr indent="-361950" lvl="0" marL="457200">
              <a:spcBef>
                <a:spcPts val="0"/>
              </a:spcBef>
              <a:spcAft>
                <a:spcPts val="0"/>
              </a:spcAft>
              <a:buSzPts val="2100"/>
              <a:buChar char="●"/>
              <a:defRPr sz="2100"/>
            </a:lvl1pPr>
            <a:lvl2pPr indent="-361950" lvl="1" marL="914400">
              <a:spcBef>
                <a:spcPts val="2900"/>
              </a:spcBef>
              <a:spcAft>
                <a:spcPts val="0"/>
              </a:spcAft>
              <a:buSzPts val="2100"/>
              <a:buChar char="○"/>
              <a:defRPr sz="2100"/>
            </a:lvl2pPr>
            <a:lvl3pPr indent="-361950" lvl="2" marL="1371600">
              <a:spcBef>
                <a:spcPts val="2900"/>
              </a:spcBef>
              <a:spcAft>
                <a:spcPts val="0"/>
              </a:spcAft>
              <a:buSzPts val="2100"/>
              <a:buChar char="■"/>
              <a:defRPr sz="2100"/>
            </a:lvl3pPr>
            <a:lvl4pPr indent="-361950" lvl="3" marL="1828800">
              <a:spcBef>
                <a:spcPts val="2900"/>
              </a:spcBef>
              <a:spcAft>
                <a:spcPts val="0"/>
              </a:spcAft>
              <a:buSzPts val="2100"/>
              <a:buChar char="●"/>
              <a:defRPr sz="2100"/>
            </a:lvl4pPr>
            <a:lvl5pPr indent="-361950" lvl="4" marL="2286000">
              <a:spcBef>
                <a:spcPts val="2900"/>
              </a:spcBef>
              <a:spcAft>
                <a:spcPts val="0"/>
              </a:spcAft>
              <a:buSzPts val="2100"/>
              <a:buChar char="○"/>
              <a:defRPr sz="2100"/>
            </a:lvl5pPr>
            <a:lvl6pPr indent="-361950" lvl="5" marL="2743200">
              <a:spcBef>
                <a:spcPts val="2900"/>
              </a:spcBef>
              <a:spcAft>
                <a:spcPts val="0"/>
              </a:spcAft>
              <a:buSzPts val="2100"/>
              <a:buChar char="■"/>
              <a:defRPr sz="2100"/>
            </a:lvl6pPr>
            <a:lvl7pPr indent="-361950" lvl="6" marL="3200400">
              <a:spcBef>
                <a:spcPts val="2900"/>
              </a:spcBef>
              <a:spcAft>
                <a:spcPts val="0"/>
              </a:spcAft>
              <a:buSzPts val="2100"/>
              <a:buChar char="●"/>
              <a:defRPr sz="2100"/>
            </a:lvl7pPr>
            <a:lvl8pPr indent="-361950" lvl="7" marL="3657600">
              <a:spcBef>
                <a:spcPts val="2900"/>
              </a:spcBef>
              <a:spcAft>
                <a:spcPts val="0"/>
              </a:spcAft>
              <a:buSzPts val="2100"/>
              <a:buChar char="○"/>
              <a:defRPr sz="2100"/>
            </a:lvl8pPr>
            <a:lvl9pPr indent="-361950" lvl="8" marL="4114800">
              <a:spcBef>
                <a:spcPts val="2900"/>
              </a:spcBef>
              <a:spcAft>
                <a:spcPts val="2900"/>
              </a:spcAft>
              <a:buSzPts val="2100"/>
              <a:buChar char="■"/>
              <a:defRPr sz="2100"/>
            </a:lvl9pPr>
          </a:lstStyle>
          <a:p/>
        </p:txBody>
      </p:sp>
      <p:sp>
        <p:nvSpPr>
          <p:cNvPr id="31" name="Google Shape;31;p7"/>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833425" y="880293"/>
            <a:ext cx="10825200" cy="7999800"/>
          </a:xfrm>
          <a:prstGeom prst="rect">
            <a:avLst/>
          </a:prstGeom>
        </p:spPr>
        <p:txBody>
          <a:bodyPr anchorCtr="0" anchor="ctr" bIns="163200" lIns="163200" spcFirstLastPara="1" rIns="163200" wrap="square" tIns="163200">
            <a:noAutofit/>
          </a:bodyPr>
          <a:lstStyle>
            <a:lvl1pPr lvl="0">
              <a:spcBef>
                <a:spcPts val="0"/>
              </a:spcBef>
              <a:spcAft>
                <a:spcPts val="0"/>
              </a:spcAft>
              <a:buSzPts val="8600"/>
              <a:buNone/>
              <a:defRPr sz="8600"/>
            </a:lvl1pPr>
            <a:lvl2pPr lvl="1">
              <a:spcBef>
                <a:spcPts val="0"/>
              </a:spcBef>
              <a:spcAft>
                <a:spcPts val="0"/>
              </a:spcAft>
              <a:buSzPts val="8600"/>
              <a:buNone/>
              <a:defRPr sz="8600"/>
            </a:lvl2pPr>
            <a:lvl3pPr lvl="2">
              <a:spcBef>
                <a:spcPts val="0"/>
              </a:spcBef>
              <a:spcAft>
                <a:spcPts val="0"/>
              </a:spcAft>
              <a:buSzPts val="8600"/>
              <a:buNone/>
              <a:defRPr sz="8600"/>
            </a:lvl3pPr>
            <a:lvl4pPr lvl="3">
              <a:spcBef>
                <a:spcPts val="0"/>
              </a:spcBef>
              <a:spcAft>
                <a:spcPts val="0"/>
              </a:spcAft>
              <a:buSzPts val="8600"/>
              <a:buNone/>
              <a:defRPr sz="8600"/>
            </a:lvl4pPr>
            <a:lvl5pPr lvl="4">
              <a:spcBef>
                <a:spcPts val="0"/>
              </a:spcBef>
              <a:spcAft>
                <a:spcPts val="0"/>
              </a:spcAft>
              <a:buSzPts val="8600"/>
              <a:buNone/>
              <a:defRPr sz="8600"/>
            </a:lvl5pPr>
            <a:lvl6pPr lvl="5">
              <a:spcBef>
                <a:spcPts val="0"/>
              </a:spcBef>
              <a:spcAft>
                <a:spcPts val="0"/>
              </a:spcAft>
              <a:buSzPts val="8600"/>
              <a:buNone/>
              <a:defRPr sz="8600"/>
            </a:lvl6pPr>
            <a:lvl7pPr lvl="6">
              <a:spcBef>
                <a:spcPts val="0"/>
              </a:spcBef>
              <a:spcAft>
                <a:spcPts val="0"/>
              </a:spcAft>
              <a:buSzPts val="8600"/>
              <a:buNone/>
              <a:defRPr sz="8600"/>
            </a:lvl7pPr>
            <a:lvl8pPr lvl="7">
              <a:spcBef>
                <a:spcPts val="0"/>
              </a:spcBef>
              <a:spcAft>
                <a:spcPts val="0"/>
              </a:spcAft>
              <a:buSzPts val="8600"/>
              <a:buNone/>
              <a:defRPr sz="8600"/>
            </a:lvl8pPr>
            <a:lvl9pPr lvl="8">
              <a:spcBef>
                <a:spcPts val="0"/>
              </a:spcBef>
              <a:spcAft>
                <a:spcPts val="0"/>
              </a:spcAft>
              <a:buSzPts val="8600"/>
              <a:buNone/>
              <a:defRPr sz="8600"/>
            </a:lvl9pPr>
          </a:lstStyle>
          <a:p/>
        </p:txBody>
      </p:sp>
      <p:sp>
        <p:nvSpPr>
          <p:cNvPr id="34" name="Google Shape;34;p8"/>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7772400" y="-244"/>
            <a:ext cx="7772400" cy="10058400"/>
          </a:xfrm>
          <a:prstGeom prst="rect">
            <a:avLst/>
          </a:prstGeom>
          <a:solidFill>
            <a:schemeClr val="lt2"/>
          </a:solidFill>
          <a:ln>
            <a:noFill/>
          </a:ln>
        </p:spPr>
        <p:txBody>
          <a:bodyPr anchorCtr="0" anchor="ctr" bIns="163200" lIns="163200" spcFirstLastPara="1" rIns="163200" wrap="square" tIns="1632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451350" y="2411542"/>
            <a:ext cx="6876900" cy="2898600"/>
          </a:xfrm>
          <a:prstGeom prst="rect">
            <a:avLst/>
          </a:prstGeom>
        </p:spPr>
        <p:txBody>
          <a:bodyPr anchorCtr="0" anchor="b" bIns="163200" lIns="163200" spcFirstLastPara="1" rIns="163200" wrap="square" tIns="163200">
            <a:noAutofit/>
          </a:bodyPr>
          <a:lstStyle>
            <a:lvl1pPr lvl="0" algn="ctr">
              <a:spcBef>
                <a:spcPts val="0"/>
              </a:spcBef>
              <a:spcAft>
                <a:spcPts val="0"/>
              </a:spcAft>
              <a:buSzPts val="7500"/>
              <a:buNone/>
              <a:defRPr sz="7500"/>
            </a:lvl1pPr>
            <a:lvl2pPr lvl="1" algn="ctr">
              <a:spcBef>
                <a:spcPts val="0"/>
              </a:spcBef>
              <a:spcAft>
                <a:spcPts val="0"/>
              </a:spcAft>
              <a:buSzPts val="7500"/>
              <a:buNone/>
              <a:defRPr sz="7500"/>
            </a:lvl2pPr>
            <a:lvl3pPr lvl="2" algn="ctr">
              <a:spcBef>
                <a:spcPts val="0"/>
              </a:spcBef>
              <a:spcAft>
                <a:spcPts val="0"/>
              </a:spcAft>
              <a:buSzPts val="7500"/>
              <a:buNone/>
              <a:defRPr sz="7500"/>
            </a:lvl3pPr>
            <a:lvl4pPr lvl="3" algn="ctr">
              <a:spcBef>
                <a:spcPts val="0"/>
              </a:spcBef>
              <a:spcAft>
                <a:spcPts val="0"/>
              </a:spcAft>
              <a:buSzPts val="7500"/>
              <a:buNone/>
              <a:defRPr sz="7500"/>
            </a:lvl4pPr>
            <a:lvl5pPr lvl="4" algn="ctr">
              <a:spcBef>
                <a:spcPts val="0"/>
              </a:spcBef>
              <a:spcAft>
                <a:spcPts val="0"/>
              </a:spcAft>
              <a:buSzPts val="7500"/>
              <a:buNone/>
              <a:defRPr sz="7500"/>
            </a:lvl5pPr>
            <a:lvl6pPr lvl="5" algn="ctr">
              <a:spcBef>
                <a:spcPts val="0"/>
              </a:spcBef>
              <a:spcAft>
                <a:spcPts val="0"/>
              </a:spcAft>
              <a:buSzPts val="7500"/>
              <a:buNone/>
              <a:defRPr sz="7500"/>
            </a:lvl6pPr>
            <a:lvl7pPr lvl="6" algn="ctr">
              <a:spcBef>
                <a:spcPts val="0"/>
              </a:spcBef>
              <a:spcAft>
                <a:spcPts val="0"/>
              </a:spcAft>
              <a:buSzPts val="7500"/>
              <a:buNone/>
              <a:defRPr sz="7500"/>
            </a:lvl7pPr>
            <a:lvl8pPr lvl="7" algn="ctr">
              <a:spcBef>
                <a:spcPts val="0"/>
              </a:spcBef>
              <a:spcAft>
                <a:spcPts val="0"/>
              </a:spcAft>
              <a:buSzPts val="7500"/>
              <a:buNone/>
              <a:defRPr sz="7500"/>
            </a:lvl8pPr>
            <a:lvl9pPr lvl="8" algn="ctr">
              <a:spcBef>
                <a:spcPts val="0"/>
              </a:spcBef>
              <a:spcAft>
                <a:spcPts val="0"/>
              </a:spcAft>
              <a:buSzPts val="7500"/>
              <a:buNone/>
              <a:defRPr sz="7500"/>
            </a:lvl9pPr>
          </a:lstStyle>
          <a:p/>
        </p:txBody>
      </p:sp>
      <p:sp>
        <p:nvSpPr>
          <p:cNvPr id="38" name="Google Shape;38;p9"/>
          <p:cNvSpPr txBox="1"/>
          <p:nvPr>
            <p:ph idx="1" type="subTitle"/>
          </p:nvPr>
        </p:nvSpPr>
        <p:spPr>
          <a:xfrm>
            <a:off x="451350" y="5481569"/>
            <a:ext cx="6876900" cy="2415300"/>
          </a:xfrm>
          <a:prstGeom prst="rect">
            <a:avLst/>
          </a:prstGeom>
        </p:spPr>
        <p:txBody>
          <a:bodyPr anchorCtr="0" anchor="t" bIns="163200" lIns="163200" spcFirstLastPara="1" rIns="163200" wrap="square" tIns="163200">
            <a:no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p:txBody>
      </p:sp>
      <p:sp>
        <p:nvSpPr>
          <p:cNvPr id="39" name="Google Shape;39;p9"/>
          <p:cNvSpPr txBox="1"/>
          <p:nvPr>
            <p:ph idx="2" type="body"/>
          </p:nvPr>
        </p:nvSpPr>
        <p:spPr>
          <a:xfrm>
            <a:off x="8397150" y="1415969"/>
            <a:ext cx="6522900" cy="7226100"/>
          </a:xfrm>
          <a:prstGeom prst="rect">
            <a:avLst/>
          </a:prstGeom>
        </p:spPr>
        <p:txBody>
          <a:bodyPr anchorCtr="0" anchor="ctr" bIns="163200" lIns="163200" spcFirstLastPara="1" rIns="163200" wrap="square" tIns="163200">
            <a:noAutofit/>
          </a:bodyPr>
          <a:lstStyle>
            <a:lvl1pPr indent="-431800" lvl="0" marL="457200">
              <a:spcBef>
                <a:spcPts val="0"/>
              </a:spcBef>
              <a:spcAft>
                <a:spcPts val="0"/>
              </a:spcAft>
              <a:buSzPts val="3200"/>
              <a:buChar char="●"/>
              <a:defRPr/>
            </a:lvl1pPr>
            <a:lvl2pPr indent="-387350" lvl="1" marL="914400">
              <a:spcBef>
                <a:spcPts val="2900"/>
              </a:spcBef>
              <a:spcAft>
                <a:spcPts val="0"/>
              </a:spcAft>
              <a:buSzPts val="2500"/>
              <a:buChar char="○"/>
              <a:defRPr/>
            </a:lvl2pPr>
            <a:lvl3pPr indent="-387350" lvl="2" marL="1371600">
              <a:spcBef>
                <a:spcPts val="2900"/>
              </a:spcBef>
              <a:spcAft>
                <a:spcPts val="0"/>
              </a:spcAft>
              <a:buSzPts val="2500"/>
              <a:buChar char="■"/>
              <a:defRPr/>
            </a:lvl3pPr>
            <a:lvl4pPr indent="-387350" lvl="3" marL="1828800">
              <a:spcBef>
                <a:spcPts val="2900"/>
              </a:spcBef>
              <a:spcAft>
                <a:spcPts val="0"/>
              </a:spcAft>
              <a:buSzPts val="2500"/>
              <a:buChar char="●"/>
              <a:defRPr/>
            </a:lvl4pPr>
            <a:lvl5pPr indent="-387350" lvl="4" marL="2286000">
              <a:spcBef>
                <a:spcPts val="2900"/>
              </a:spcBef>
              <a:spcAft>
                <a:spcPts val="0"/>
              </a:spcAft>
              <a:buSzPts val="2500"/>
              <a:buChar char="○"/>
              <a:defRPr/>
            </a:lvl5pPr>
            <a:lvl6pPr indent="-387350" lvl="5" marL="2743200">
              <a:spcBef>
                <a:spcPts val="2900"/>
              </a:spcBef>
              <a:spcAft>
                <a:spcPts val="0"/>
              </a:spcAft>
              <a:buSzPts val="2500"/>
              <a:buChar char="■"/>
              <a:defRPr/>
            </a:lvl6pPr>
            <a:lvl7pPr indent="-387350" lvl="6" marL="3200400">
              <a:spcBef>
                <a:spcPts val="2900"/>
              </a:spcBef>
              <a:spcAft>
                <a:spcPts val="0"/>
              </a:spcAft>
              <a:buSzPts val="2500"/>
              <a:buChar char="●"/>
              <a:defRPr/>
            </a:lvl7pPr>
            <a:lvl8pPr indent="-387350" lvl="7" marL="3657600">
              <a:spcBef>
                <a:spcPts val="2900"/>
              </a:spcBef>
              <a:spcAft>
                <a:spcPts val="0"/>
              </a:spcAft>
              <a:buSzPts val="2500"/>
              <a:buChar char="○"/>
              <a:defRPr/>
            </a:lvl8pPr>
            <a:lvl9pPr indent="-387350" lvl="8" marL="4114800">
              <a:spcBef>
                <a:spcPts val="2900"/>
              </a:spcBef>
              <a:spcAft>
                <a:spcPts val="2900"/>
              </a:spcAft>
              <a:buSzPts val="2500"/>
              <a:buChar char="■"/>
              <a:defRPr/>
            </a:lvl9pPr>
          </a:lstStyle>
          <a:p/>
        </p:txBody>
      </p:sp>
      <p:sp>
        <p:nvSpPr>
          <p:cNvPr id="40" name="Google Shape;40;p9"/>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529890" y="8273124"/>
            <a:ext cx="10197900" cy="1183200"/>
          </a:xfrm>
          <a:prstGeom prst="rect">
            <a:avLst/>
          </a:prstGeom>
        </p:spPr>
        <p:txBody>
          <a:bodyPr anchorCtr="0" anchor="ctr" bIns="163200" lIns="163200" spcFirstLastPara="1" rIns="163200" wrap="square" tIns="163200">
            <a:noAutofit/>
          </a:bodyPr>
          <a:lstStyle>
            <a:lvl1pPr indent="-228600" lvl="0" marL="457200">
              <a:lnSpc>
                <a:spcPct val="100000"/>
              </a:lnSpc>
              <a:spcBef>
                <a:spcPts val="0"/>
              </a:spcBef>
              <a:spcAft>
                <a:spcPts val="0"/>
              </a:spcAft>
              <a:buSzPts val="3200"/>
              <a:buNone/>
              <a:defRPr/>
            </a:lvl1pPr>
          </a:lstStyle>
          <a:p/>
        </p:txBody>
      </p:sp>
      <p:sp>
        <p:nvSpPr>
          <p:cNvPr id="43" name="Google Shape;43;p10"/>
          <p:cNvSpPr txBox="1"/>
          <p:nvPr>
            <p:ph idx="12" type="sldNum"/>
          </p:nvPr>
        </p:nvSpPr>
        <p:spPr>
          <a:xfrm>
            <a:off x="14403178" y="9119180"/>
            <a:ext cx="932700" cy="769800"/>
          </a:xfrm>
          <a:prstGeom prst="rect">
            <a:avLst/>
          </a:prstGeom>
        </p:spPr>
        <p:txBody>
          <a:bodyPr anchorCtr="0" anchor="ctr" bIns="163200" lIns="163200" spcFirstLastPara="1" rIns="163200" wrap="square" tIns="1632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m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529890" y="870271"/>
            <a:ext cx="14484900" cy="1119900"/>
          </a:xfrm>
          <a:prstGeom prst="rect">
            <a:avLst/>
          </a:prstGeom>
          <a:noFill/>
          <a:ln>
            <a:noFill/>
          </a:ln>
        </p:spPr>
        <p:txBody>
          <a:bodyPr anchorCtr="0" anchor="t" bIns="163200" lIns="163200" spcFirstLastPara="1" rIns="163200" wrap="square" tIns="163200">
            <a:noAutofit/>
          </a:bodyPr>
          <a:lstStyle>
            <a:lvl1pPr lvl="0">
              <a:spcBef>
                <a:spcPts val="0"/>
              </a:spcBef>
              <a:spcAft>
                <a:spcPts val="0"/>
              </a:spcAft>
              <a:buClr>
                <a:schemeClr val="dk1"/>
              </a:buClr>
              <a:buSzPts val="5000"/>
              <a:buNone/>
              <a:defRPr sz="5000">
                <a:solidFill>
                  <a:schemeClr val="dk1"/>
                </a:solidFill>
              </a:defRPr>
            </a:lvl1pPr>
            <a:lvl2pPr lvl="1">
              <a:spcBef>
                <a:spcPts val="0"/>
              </a:spcBef>
              <a:spcAft>
                <a:spcPts val="0"/>
              </a:spcAft>
              <a:buClr>
                <a:schemeClr val="dk1"/>
              </a:buClr>
              <a:buSzPts val="5000"/>
              <a:buNone/>
              <a:defRPr sz="5000">
                <a:solidFill>
                  <a:schemeClr val="dk1"/>
                </a:solidFill>
              </a:defRPr>
            </a:lvl2pPr>
            <a:lvl3pPr lvl="2">
              <a:spcBef>
                <a:spcPts val="0"/>
              </a:spcBef>
              <a:spcAft>
                <a:spcPts val="0"/>
              </a:spcAft>
              <a:buClr>
                <a:schemeClr val="dk1"/>
              </a:buClr>
              <a:buSzPts val="5000"/>
              <a:buNone/>
              <a:defRPr sz="5000">
                <a:solidFill>
                  <a:schemeClr val="dk1"/>
                </a:solidFill>
              </a:defRPr>
            </a:lvl3pPr>
            <a:lvl4pPr lvl="3">
              <a:spcBef>
                <a:spcPts val="0"/>
              </a:spcBef>
              <a:spcAft>
                <a:spcPts val="0"/>
              </a:spcAft>
              <a:buClr>
                <a:schemeClr val="dk1"/>
              </a:buClr>
              <a:buSzPts val="5000"/>
              <a:buNone/>
              <a:defRPr sz="5000">
                <a:solidFill>
                  <a:schemeClr val="dk1"/>
                </a:solidFill>
              </a:defRPr>
            </a:lvl4pPr>
            <a:lvl5pPr lvl="4">
              <a:spcBef>
                <a:spcPts val="0"/>
              </a:spcBef>
              <a:spcAft>
                <a:spcPts val="0"/>
              </a:spcAft>
              <a:buClr>
                <a:schemeClr val="dk1"/>
              </a:buClr>
              <a:buSzPts val="5000"/>
              <a:buNone/>
              <a:defRPr sz="5000">
                <a:solidFill>
                  <a:schemeClr val="dk1"/>
                </a:solidFill>
              </a:defRPr>
            </a:lvl5pPr>
            <a:lvl6pPr lvl="5">
              <a:spcBef>
                <a:spcPts val="0"/>
              </a:spcBef>
              <a:spcAft>
                <a:spcPts val="0"/>
              </a:spcAft>
              <a:buClr>
                <a:schemeClr val="dk1"/>
              </a:buClr>
              <a:buSzPts val="5000"/>
              <a:buNone/>
              <a:defRPr sz="5000">
                <a:solidFill>
                  <a:schemeClr val="dk1"/>
                </a:solidFill>
              </a:defRPr>
            </a:lvl6pPr>
            <a:lvl7pPr lvl="6">
              <a:spcBef>
                <a:spcPts val="0"/>
              </a:spcBef>
              <a:spcAft>
                <a:spcPts val="0"/>
              </a:spcAft>
              <a:buClr>
                <a:schemeClr val="dk1"/>
              </a:buClr>
              <a:buSzPts val="5000"/>
              <a:buNone/>
              <a:defRPr sz="5000">
                <a:solidFill>
                  <a:schemeClr val="dk1"/>
                </a:solidFill>
              </a:defRPr>
            </a:lvl7pPr>
            <a:lvl8pPr lvl="7">
              <a:spcBef>
                <a:spcPts val="0"/>
              </a:spcBef>
              <a:spcAft>
                <a:spcPts val="0"/>
              </a:spcAft>
              <a:buClr>
                <a:schemeClr val="dk1"/>
              </a:buClr>
              <a:buSzPts val="5000"/>
              <a:buNone/>
              <a:defRPr sz="5000">
                <a:solidFill>
                  <a:schemeClr val="dk1"/>
                </a:solidFill>
              </a:defRPr>
            </a:lvl8pPr>
            <a:lvl9pPr lvl="8">
              <a:spcBef>
                <a:spcPts val="0"/>
              </a:spcBef>
              <a:spcAft>
                <a:spcPts val="0"/>
              </a:spcAft>
              <a:buClr>
                <a:schemeClr val="dk1"/>
              </a:buClr>
              <a:buSzPts val="5000"/>
              <a:buNone/>
              <a:defRPr sz="5000">
                <a:solidFill>
                  <a:schemeClr val="dk1"/>
                </a:solidFill>
              </a:defRPr>
            </a:lvl9pPr>
          </a:lstStyle>
          <a:p/>
        </p:txBody>
      </p:sp>
      <p:sp>
        <p:nvSpPr>
          <p:cNvPr id="7" name="Google Shape;7;p1"/>
          <p:cNvSpPr txBox="1"/>
          <p:nvPr>
            <p:ph idx="1" type="body"/>
          </p:nvPr>
        </p:nvSpPr>
        <p:spPr>
          <a:xfrm>
            <a:off x="529890" y="2253729"/>
            <a:ext cx="14484900" cy="6681000"/>
          </a:xfrm>
          <a:prstGeom prst="rect">
            <a:avLst/>
          </a:prstGeom>
          <a:noFill/>
          <a:ln>
            <a:noFill/>
          </a:ln>
        </p:spPr>
        <p:txBody>
          <a:bodyPr anchorCtr="0" anchor="t" bIns="163200" lIns="163200" spcFirstLastPara="1" rIns="163200" wrap="square" tIns="163200">
            <a:noAutofit/>
          </a:bodyPr>
          <a:lstStyle>
            <a:lvl1pPr indent="-431800" lvl="0" marL="457200">
              <a:lnSpc>
                <a:spcPct val="115000"/>
              </a:lnSpc>
              <a:spcBef>
                <a:spcPts val="0"/>
              </a:spcBef>
              <a:spcAft>
                <a:spcPts val="0"/>
              </a:spcAft>
              <a:buClr>
                <a:schemeClr val="dk2"/>
              </a:buClr>
              <a:buSzPts val="3200"/>
              <a:buChar char="●"/>
              <a:defRPr sz="3200">
                <a:solidFill>
                  <a:schemeClr val="dk2"/>
                </a:solidFill>
              </a:defRPr>
            </a:lvl1pPr>
            <a:lvl2pPr indent="-387350" lvl="1" marL="914400">
              <a:lnSpc>
                <a:spcPct val="115000"/>
              </a:lnSpc>
              <a:spcBef>
                <a:spcPts val="2900"/>
              </a:spcBef>
              <a:spcAft>
                <a:spcPts val="0"/>
              </a:spcAft>
              <a:buClr>
                <a:schemeClr val="dk2"/>
              </a:buClr>
              <a:buSzPts val="2500"/>
              <a:buChar char="○"/>
              <a:defRPr sz="2500">
                <a:solidFill>
                  <a:schemeClr val="dk2"/>
                </a:solidFill>
              </a:defRPr>
            </a:lvl2pPr>
            <a:lvl3pPr indent="-387350" lvl="2" marL="1371600">
              <a:lnSpc>
                <a:spcPct val="115000"/>
              </a:lnSpc>
              <a:spcBef>
                <a:spcPts val="2900"/>
              </a:spcBef>
              <a:spcAft>
                <a:spcPts val="0"/>
              </a:spcAft>
              <a:buClr>
                <a:schemeClr val="dk2"/>
              </a:buClr>
              <a:buSzPts val="2500"/>
              <a:buChar char="■"/>
              <a:defRPr sz="2500">
                <a:solidFill>
                  <a:schemeClr val="dk2"/>
                </a:solidFill>
              </a:defRPr>
            </a:lvl3pPr>
            <a:lvl4pPr indent="-387350" lvl="3" marL="1828800">
              <a:lnSpc>
                <a:spcPct val="115000"/>
              </a:lnSpc>
              <a:spcBef>
                <a:spcPts val="2900"/>
              </a:spcBef>
              <a:spcAft>
                <a:spcPts val="0"/>
              </a:spcAft>
              <a:buClr>
                <a:schemeClr val="dk2"/>
              </a:buClr>
              <a:buSzPts val="2500"/>
              <a:buChar char="●"/>
              <a:defRPr sz="2500">
                <a:solidFill>
                  <a:schemeClr val="dk2"/>
                </a:solidFill>
              </a:defRPr>
            </a:lvl4pPr>
            <a:lvl5pPr indent="-387350" lvl="4" marL="2286000">
              <a:lnSpc>
                <a:spcPct val="115000"/>
              </a:lnSpc>
              <a:spcBef>
                <a:spcPts val="2900"/>
              </a:spcBef>
              <a:spcAft>
                <a:spcPts val="0"/>
              </a:spcAft>
              <a:buClr>
                <a:schemeClr val="dk2"/>
              </a:buClr>
              <a:buSzPts val="2500"/>
              <a:buChar char="○"/>
              <a:defRPr sz="2500">
                <a:solidFill>
                  <a:schemeClr val="dk2"/>
                </a:solidFill>
              </a:defRPr>
            </a:lvl5pPr>
            <a:lvl6pPr indent="-387350" lvl="5" marL="2743200">
              <a:lnSpc>
                <a:spcPct val="115000"/>
              </a:lnSpc>
              <a:spcBef>
                <a:spcPts val="2900"/>
              </a:spcBef>
              <a:spcAft>
                <a:spcPts val="0"/>
              </a:spcAft>
              <a:buClr>
                <a:schemeClr val="dk2"/>
              </a:buClr>
              <a:buSzPts val="2500"/>
              <a:buChar char="■"/>
              <a:defRPr sz="2500">
                <a:solidFill>
                  <a:schemeClr val="dk2"/>
                </a:solidFill>
              </a:defRPr>
            </a:lvl6pPr>
            <a:lvl7pPr indent="-387350" lvl="6" marL="3200400">
              <a:lnSpc>
                <a:spcPct val="115000"/>
              </a:lnSpc>
              <a:spcBef>
                <a:spcPts val="2900"/>
              </a:spcBef>
              <a:spcAft>
                <a:spcPts val="0"/>
              </a:spcAft>
              <a:buClr>
                <a:schemeClr val="dk2"/>
              </a:buClr>
              <a:buSzPts val="2500"/>
              <a:buChar char="●"/>
              <a:defRPr sz="2500">
                <a:solidFill>
                  <a:schemeClr val="dk2"/>
                </a:solidFill>
              </a:defRPr>
            </a:lvl7pPr>
            <a:lvl8pPr indent="-387350" lvl="7" marL="3657600">
              <a:lnSpc>
                <a:spcPct val="115000"/>
              </a:lnSpc>
              <a:spcBef>
                <a:spcPts val="2900"/>
              </a:spcBef>
              <a:spcAft>
                <a:spcPts val="0"/>
              </a:spcAft>
              <a:buClr>
                <a:schemeClr val="dk2"/>
              </a:buClr>
              <a:buSzPts val="2500"/>
              <a:buChar char="○"/>
              <a:defRPr sz="2500">
                <a:solidFill>
                  <a:schemeClr val="dk2"/>
                </a:solidFill>
              </a:defRPr>
            </a:lvl8pPr>
            <a:lvl9pPr indent="-387350" lvl="8" marL="4114800">
              <a:lnSpc>
                <a:spcPct val="115000"/>
              </a:lnSpc>
              <a:spcBef>
                <a:spcPts val="2900"/>
              </a:spcBef>
              <a:spcAft>
                <a:spcPts val="2900"/>
              </a:spcAft>
              <a:buClr>
                <a:schemeClr val="dk2"/>
              </a:buClr>
              <a:buSzPts val="2500"/>
              <a:buChar char="■"/>
              <a:defRPr sz="2500">
                <a:solidFill>
                  <a:schemeClr val="dk2"/>
                </a:solidFill>
              </a:defRPr>
            </a:lvl9pPr>
          </a:lstStyle>
          <a:p/>
        </p:txBody>
      </p:sp>
      <p:sp>
        <p:nvSpPr>
          <p:cNvPr id="8" name="Google Shape;8;p1"/>
          <p:cNvSpPr txBox="1"/>
          <p:nvPr>
            <p:ph idx="12" type="sldNum"/>
          </p:nvPr>
        </p:nvSpPr>
        <p:spPr>
          <a:xfrm>
            <a:off x="14403178" y="9119180"/>
            <a:ext cx="932700" cy="769800"/>
          </a:xfrm>
          <a:prstGeom prst="rect">
            <a:avLst/>
          </a:prstGeom>
          <a:noFill/>
          <a:ln>
            <a:noFill/>
          </a:ln>
        </p:spPr>
        <p:txBody>
          <a:bodyPr anchorCtr="0" anchor="ctr" bIns="163200" lIns="163200" spcFirstLastPara="1" rIns="163200" wrap="square" tIns="163200">
            <a:noAutofit/>
          </a:bodyPr>
          <a:lstStyle>
            <a:lvl1pPr lvl="0" algn="r">
              <a:buNone/>
              <a:defRPr sz="1800">
                <a:solidFill>
                  <a:schemeClr val="dk2"/>
                </a:solidFill>
              </a:defRPr>
            </a:lvl1pPr>
            <a:lvl2pPr lvl="1" algn="r">
              <a:buNone/>
              <a:defRPr sz="1800">
                <a:solidFill>
                  <a:schemeClr val="dk2"/>
                </a:solidFill>
              </a:defRPr>
            </a:lvl2pPr>
            <a:lvl3pPr lvl="2" algn="r">
              <a:buNone/>
              <a:defRPr sz="1800">
                <a:solidFill>
                  <a:schemeClr val="dk2"/>
                </a:solidFill>
              </a:defRPr>
            </a:lvl3pPr>
            <a:lvl4pPr lvl="3" algn="r">
              <a:buNone/>
              <a:defRPr sz="1800">
                <a:solidFill>
                  <a:schemeClr val="dk2"/>
                </a:solidFill>
              </a:defRPr>
            </a:lvl4pPr>
            <a:lvl5pPr lvl="4" algn="r">
              <a:buNone/>
              <a:defRPr sz="1800">
                <a:solidFill>
                  <a:schemeClr val="dk2"/>
                </a:solidFill>
              </a:defRPr>
            </a:lvl5pPr>
            <a:lvl6pPr lvl="5" algn="r">
              <a:buNone/>
              <a:defRPr sz="1800">
                <a:solidFill>
                  <a:schemeClr val="dk2"/>
                </a:solidFill>
              </a:defRPr>
            </a:lvl6pPr>
            <a:lvl7pPr lvl="6" algn="r">
              <a:buNone/>
              <a:defRPr sz="1800">
                <a:solidFill>
                  <a:schemeClr val="dk2"/>
                </a:solidFill>
              </a:defRPr>
            </a:lvl7pPr>
            <a:lvl8pPr lvl="7" algn="r">
              <a:buNone/>
              <a:defRPr sz="1800">
                <a:solidFill>
                  <a:schemeClr val="dk2"/>
                </a:solidFill>
              </a:defRPr>
            </a:lvl8pPr>
            <a:lvl9pPr lvl="8" algn="r">
              <a:buNone/>
              <a:defRPr sz="1800">
                <a:solidFill>
                  <a:schemeClr val="dk2"/>
                </a:solidFill>
              </a:defRPr>
            </a:lvl9pPr>
          </a:lstStyle>
          <a:p>
            <a:pPr indent="0" lvl="0" marL="0" rtl="0" algn="r">
              <a:spcBef>
                <a:spcPts val="0"/>
              </a:spcBef>
              <a:spcAft>
                <a:spcPts val="0"/>
              </a:spcAft>
              <a:buNone/>
            </a:pPr>
            <a:fld id="{00000000-1234-1234-1234-123412341234}" type="slidenum">
              <a:rPr lang="m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massciportal.com/login-register" TargetMode="External"/><Relationship Id="rId4" Type="http://schemas.openxmlformats.org/officeDocument/2006/relationships/hyperlink" Target="https://www.boston.gov/departments/city-clerk/how-apply-business-certificate" TargetMode="External"/><Relationship Id="rId9" Type="http://schemas.openxmlformats.org/officeDocument/2006/relationships/hyperlink" Target="https://www.boston.gov/sites/default/files/file/2021/09/Request%20Form_%20District%20City%20Councilor%20BCB%20Fillable%20%28updated%209.29.2021%29.pdf" TargetMode="External"/><Relationship Id="rId5" Type="http://schemas.openxmlformats.org/officeDocument/2006/relationships/hyperlink" Target="https://onlinepermitsandlicenses.boston.gov/licensing/portal/views/login.aspx" TargetMode="External"/><Relationship Id="rId6" Type="http://schemas.openxmlformats.org/officeDocument/2006/relationships/hyperlink" Target="https://onlinepermitsandlicenses.boston.gov/isdpermits/Views/Login.aspx?PID=fxvvKp6NAs54YEy8wyk0feWRPUV+KhYS8KtlVzhivTcnxyBjZnxjT+xe4QY6pZE68Lx42QYOFXsycoDoGZVRLA==" TargetMode="External"/><Relationship Id="rId7" Type="http://schemas.openxmlformats.org/officeDocument/2006/relationships/hyperlink" Target="https://www.boston.gov/departments/neighborhood-services" TargetMode="External"/><Relationship Id="rId8" Type="http://schemas.openxmlformats.org/officeDocument/2006/relationships/hyperlink" Target="https://www.boston.gov/departments/city-council/who-my-boston-city-councilo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onlinepermitsandlicenses.boston.gov/isdpermits/Views/Login.aspx?PID=fxvvKp6NAs54YEy8wyk0feWRPUV+KhYS8KtlVzhivTcnxyBjZnxjT+xe4QY6pZE68Lx42QYOFXsycoDoGZVRLA==" TargetMode="External"/><Relationship Id="rId4" Type="http://schemas.openxmlformats.org/officeDocument/2006/relationships/hyperlink" Target="https://onlinepermitsandlicenses.boston.gov/isdpermits/Views/Login.aspx?PID=fxvvKp6NAs54YEy8wyk0feWRPUV+KhYS8KtlVzhivTcnxyBjZnxjT+xe4QY6pZE68Lx42QYOFXsycoDoGZVRL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onlinepermitsandlicenses.cityofboston.gov/isdpermits/Views/Login.aspx?PID=fxvvKp6NAs54YEy8wyk0feWRPUV+KhYS8KtlVzhivTcnxyBjZnxjT+xe4QY6pZE68Lx42QYOFXsycoDoGZVRLA==" TargetMode="External"/><Relationship Id="rId4" Type="http://schemas.openxmlformats.org/officeDocument/2006/relationships/hyperlink" Target="mailto:isdboardofappeal@boston.gov" TargetMode="External"/><Relationship Id="rId5" Type="http://schemas.openxmlformats.org/officeDocument/2006/relationships/hyperlink" Target="mailto:isdboardofappeal@boston.gov" TargetMode="External"/><Relationship Id="rId6" Type="http://schemas.openxmlformats.org/officeDocument/2006/relationships/hyperlink" Target="https://www.boston.gov/departments/inspectional-services/zoning-board-appeal"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57" name="Shape 57"/>
        <p:cNvGrpSpPr/>
        <p:nvPr/>
      </p:nvGrpSpPr>
      <p:grpSpPr>
        <a:xfrm>
          <a:off x="0" y="0"/>
          <a:ext cx="0" cy="0"/>
          <a:chOff x="0" y="0"/>
          <a:chExt cx="0" cy="0"/>
        </a:xfrm>
      </p:grpSpPr>
      <p:sp>
        <p:nvSpPr>
          <p:cNvPr id="58" name="Google Shape;58;p14"/>
          <p:cNvSpPr/>
          <p:nvPr/>
        </p:nvSpPr>
        <p:spPr>
          <a:xfrm rot="-5400000">
            <a:off x="-1608900" y="2411225"/>
            <a:ext cx="3750600" cy="532800"/>
          </a:xfrm>
          <a:prstGeom prst="rect">
            <a:avLst/>
          </a:prstGeom>
          <a:solidFill>
            <a:srgbClr val="D7D7D7"/>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ms" sz="1800">
                <a:latin typeface="Lora"/>
                <a:ea typeface="Lora"/>
                <a:cs typeface="Lora"/>
                <a:sym typeface="Lora"/>
              </a:rPr>
              <a:t>Applicant</a:t>
            </a:r>
            <a:endParaRPr b="1" sz="1800">
              <a:latin typeface="Lora"/>
              <a:ea typeface="Lora"/>
              <a:cs typeface="Lora"/>
              <a:sym typeface="Lora"/>
            </a:endParaRPr>
          </a:p>
        </p:txBody>
      </p:sp>
      <p:cxnSp>
        <p:nvCxnSpPr>
          <p:cNvPr id="59" name="Google Shape;59;p14"/>
          <p:cNvCxnSpPr/>
          <p:nvPr/>
        </p:nvCxnSpPr>
        <p:spPr>
          <a:xfrm>
            <a:off x="7050" y="817711"/>
            <a:ext cx="15530700" cy="0"/>
          </a:xfrm>
          <a:prstGeom prst="straightConnector1">
            <a:avLst/>
          </a:prstGeom>
          <a:noFill/>
          <a:ln cap="flat" cmpd="sng" w="19050">
            <a:solidFill>
              <a:srgbClr val="000000"/>
            </a:solidFill>
            <a:prstDash val="solid"/>
            <a:round/>
            <a:headEnd len="med" w="med" type="none"/>
            <a:tailEnd len="med" w="med" type="none"/>
          </a:ln>
        </p:spPr>
      </p:cxnSp>
      <p:cxnSp>
        <p:nvCxnSpPr>
          <p:cNvPr id="60" name="Google Shape;60;p14"/>
          <p:cNvCxnSpPr/>
          <p:nvPr/>
        </p:nvCxnSpPr>
        <p:spPr>
          <a:xfrm>
            <a:off x="300" y="7731856"/>
            <a:ext cx="15544200" cy="0"/>
          </a:xfrm>
          <a:prstGeom prst="straightConnector1">
            <a:avLst/>
          </a:prstGeom>
          <a:noFill/>
          <a:ln cap="flat" cmpd="sng" w="19050">
            <a:solidFill>
              <a:srgbClr val="000000"/>
            </a:solidFill>
            <a:prstDash val="solid"/>
            <a:round/>
            <a:headEnd len="med" w="med" type="none"/>
            <a:tailEnd len="med" w="med" type="none"/>
          </a:ln>
        </p:spPr>
      </p:cxnSp>
      <p:sp>
        <p:nvSpPr>
          <p:cNvPr id="61" name="Google Shape;61;p14"/>
          <p:cNvSpPr/>
          <p:nvPr/>
        </p:nvSpPr>
        <p:spPr>
          <a:xfrm rot="-5400000">
            <a:off x="-1342300" y="5875100"/>
            <a:ext cx="3157500" cy="528300"/>
          </a:xfrm>
          <a:prstGeom prst="rect">
            <a:avLst/>
          </a:prstGeom>
          <a:solidFill>
            <a:srgbClr val="D7D7D7"/>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ms" sz="1800">
                <a:latin typeface="Lora"/>
                <a:ea typeface="Lora"/>
                <a:cs typeface="Lora"/>
                <a:sym typeface="Lora"/>
              </a:rPr>
              <a:t>Boston C</a:t>
            </a:r>
            <a:r>
              <a:rPr b="1" lang="ms" sz="1800">
                <a:latin typeface="Lora"/>
                <a:ea typeface="Lora"/>
                <a:cs typeface="Lora"/>
                <a:sym typeface="Lora"/>
              </a:rPr>
              <a:t>annabis</a:t>
            </a:r>
            <a:r>
              <a:rPr b="1" lang="ms" sz="1800">
                <a:latin typeface="Lora"/>
                <a:ea typeface="Lora"/>
                <a:cs typeface="Lora"/>
                <a:sym typeface="Lora"/>
              </a:rPr>
              <a:t> Board (“BCB”)</a:t>
            </a:r>
            <a:endParaRPr b="1" sz="1800">
              <a:latin typeface="Lora"/>
              <a:ea typeface="Lora"/>
              <a:cs typeface="Lora"/>
              <a:sym typeface="Lora"/>
            </a:endParaRPr>
          </a:p>
        </p:txBody>
      </p:sp>
      <p:sp>
        <p:nvSpPr>
          <p:cNvPr id="62" name="Google Shape;62;p14"/>
          <p:cNvSpPr txBox="1"/>
          <p:nvPr>
            <p:ph type="title"/>
          </p:nvPr>
        </p:nvSpPr>
        <p:spPr>
          <a:xfrm>
            <a:off x="8600" y="53600"/>
            <a:ext cx="13494300" cy="731400"/>
          </a:xfrm>
          <a:prstGeom prst="rect">
            <a:avLst/>
          </a:prstGeom>
        </p:spPr>
        <p:txBody>
          <a:bodyPr anchorCtr="0" anchor="t" bIns="163200" lIns="163200" spcFirstLastPara="1" rIns="163200" wrap="square" tIns="163200">
            <a:noAutofit/>
          </a:bodyPr>
          <a:lstStyle/>
          <a:p>
            <a:pPr indent="0" lvl="0" marL="0" rtl="0" algn="l">
              <a:spcBef>
                <a:spcPts val="0"/>
              </a:spcBef>
              <a:spcAft>
                <a:spcPts val="0"/>
              </a:spcAft>
              <a:buNone/>
            </a:pPr>
            <a:r>
              <a:rPr b="1" lang="ms" sz="3000">
                <a:latin typeface="Lora"/>
                <a:ea typeface="Lora"/>
                <a:cs typeface="Lora"/>
                <a:sym typeface="Lora"/>
              </a:rPr>
              <a:t>Process Flow to Cannabis </a:t>
            </a:r>
            <a:r>
              <a:rPr b="1" lang="ms" sz="3000">
                <a:latin typeface="Lora"/>
                <a:ea typeface="Lora"/>
                <a:cs typeface="Lora"/>
                <a:sym typeface="Lora"/>
              </a:rPr>
              <a:t>Licensing</a:t>
            </a:r>
            <a:endParaRPr b="1" sz="3000">
              <a:latin typeface="Lora"/>
              <a:ea typeface="Lora"/>
              <a:cs typeface="Lora"/>
              <a:sym typeface="Lora"/>
            </a:endParaRPr>
          </a:p>
        </p:txBody>
      </p:sp>
      <p:sp>
        <p:nvSpPr>
          <p:cNvPr id="63" name="Google Shape;63;p14"/>
          <p:cNvSpPr/>
          <p:nvPr/>
        </p:nvSpPr>
        <p:spPr>
          <a:xfrm rot="-5400000">
            <a:off x="-882700" y="8637000"/>
            <a:ext cx="2274600" cy="492000"/>
          </a:xfrm>
          <a:prstGeom prst="rect">
            <a:avLst/>
          </a:prstGeom>
          <a:solidFill>
            <a:srgbClr val="D7D7D7"/>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ms" sz="1700">
                <a:latin typeface="Lora"/>
                <a:ea typeface="Lora"/>
                <a:cs typeface="Lora"/>
                <a:sym typeface="Lora"/>
              </a:rPr>
              <a:t>Cannabis </a:t>
            </a:r>
            <a:r>
              <a:rPr b="1" lang="ms" sz="1700">
                <a:latin typeface="Lora"/>
                <a:ea typeface="Lora"/>
                <a:cs typeface="Lora"/>
                <a:sym typeface="Lora"/>
              </a:rPr>
              <a:t>Control</a:t>
            </a:r>
            <a:r>
              <a:rPr b="1" lang="ms" sz="1700">
                <a:latin typeface="Lora"/>
                <a:ea typeface="Lora"/>
                <a:cs typeface="Lora"/>
                <a:sym typeface="Lora"/>
              </a:rPr>
              <a:t> </a:t>
            </a:r>
            <a:r>
              <a:rPr b="1" lang="ms" sz="1700">
                <a:latin typeface="Lora"/>
                <a:ea typeface="Lora"/>
                <a:cs typeface="Lora"/>
                <a:sym typeface="Lora"/>
              </a:rPr>
              <a:t>Commission (State)</a:t>
            </a:r>
            <a:endParaRPr b="1" sz="1700">
              <a:latin typeface="Lora"/>
              <a:ea typeface="Lora"/>
              <a:cs typeface="Lora"/>
              <a:sym typeface="Lora"/>
            </a:endParaRPr>
          </a:p>
        </p:txBody>
      </p:sp>
      <p:sp>
        <p:nvSpPr>
          <p:cNvPr id="64" name="Google Shape;64;p14"/>
          <p:cNvSpPr/>
          <p:nvPr/>
        </p:nvSpPr>
        <p:spPr>
          <a:xfrm>
            <a:off x="3640325" y="5743887"/>
            <a:ext cx="2504100" cy="1492200"/>
          </a:xfrm>
          <a:prstGeom prst="rect">
            <a:avLst/>
          </a:prstGeom>
          <a:no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ms">
                <a:latin typeface="Lora"/>
                <a:ea typeface="Lora"/>
                <a:cs typeface="Lora"/>
                <a:sym typeface="Lora"/>
              </a:rPr>
              <a:t>Transactional hearings typically occur on the 2nd Wednesday of each month.  The BCB will r</a:t>
            </a:r>
            <a:r>
              <a:rPr lang="ms">
                <a:latin typeface="Lora"/>
                <a:ea typeface="Lora"/>
                <a:cs typeface="Lora"/>
                <a:sym typeface="Lora"/>
              </a:rPr>
              <a:t>eview new applications and applicants will present their business plan.</a:t>
            </a:r>
            <a:endParaRPr>
              <a:latin typeface="Lora"/>
              <a:ea typeface="Lora"/>
              <a:cs typeface="Lora"/>
              <a:sym typeface="Lora"/>
            </a:endParaRPr>
          </a:p>
        </p:txBody>
      </p:sp>
      <p:sp>
        <p:nvSpPr>
          <p:cNvPr id="65" name="Google Shape;65;p14"/>
          <p:cNvSpPr/>
          <p:nvPr/>
        </p:nvSpPr>
        <p:spPr>
          <a:xfrm>
            <a:off x="14348750" y="5398250"/>
            <a:ext cx="1137900" cy="1691400"/>
          </a:xfrm>
          <a:prstGeom prst="rect">
            <a:avLst/>
          </a:prstGeom>
          <a:noFill/>
          <a:ln cap="flat" cmpd="sng" w="38100">
            <a:solidFill>
              <a:srgbClr val="38761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a:latin typeface="Lora"/>
                <a:ea typeface="Lora"/>
                <a:cs typeface="Lora"/>
                <a:sym typeface="Lora"/>
              </a:rPr>
              <a:t> Applicant will </a:t>
            </a:r>
            <a:r>
              <a:rPr lang="ms">
                <a:latin typeface="Lora"/>
                <a:ea typeface="Lora"/>
                <a:cs typeface="Lora"/>
                <a:sym typeface="Lora"/>
              </a:rPr>
              <a:t>r</a:t>
            </a:r>
            <a:r>
              <a:rPr lang="ms">
                <a:latin typeface="Lora"/>
                <a:ea typeface="Lora"/>
                <a:cs typeface="Lora"/>
                <a:sym typeface="Lora"/>
              </a:rPr>
              <a:t>eceive</a:t>
            </a:r>
            <a:r>
              <a:rPr lang="ms">
                <a:latin typeface="Lora"/>
                <a:ea typeface="Lora"/>
                <a:cs typeface="Lora"/>
                <a:sym typeface="Lora"/>
              </a:rPr>
              <a:t> the physical license and may commence operations</a:t>
            </a:r>
            <a:endParaRPr b="1">
              <a:latin typeface="Lora"/>
              <a:ea typeface="Lora"/>
              <a:cs typeface="Lora"/>
              <a:sym typeface="Lora"/>
            </a:endParaRPr>
          </a:p>
        </p:txBody>
      </p:sp>
      <p:sp>
        <p:nvSpPr>
          <p:cNvPr id="66" name="Google Shape;66;p14"/>
          <p:cNvSpPr/>
          <p:nvPr/>
        </p:nvSpPr>
        <p:spPr>
          <a:xfrm>
            <a:off x="7011550" y="5595088"/>
            <a:ext cx="3144000" cy="1755000"/>
          </a:xfrm>
          <a:prstGeom prst="rect">
            <a:avLst/>
          </a:prstGeom>
          <a:no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ms">
                <a:latin typeface="Lora"/>
                <a:ea typeface="Lora"/>
                <a:cs typeface="Lora"/>
                <a:sym typeface="Lora"/>
              </a:rPr>
              <a:t>Voting Hearing typically occur on the 3rd Wednesday of each month. Voting outcomes may be as follows:</a:t>
            </a:r>
            <a:endParaRPr>
              <a:latin typeface="Lora"/>
              <a:ea typeface="Lora"/>
              <a:cs typeface="Lora"/>
              <a:sym typeface="Lora"/>
            </a:endParaRPr>
          </a:p>
          <a:p>
            <a:pPr indent="-317500" lvl="0" marL="457200" rtl="0" algn="l">
              <a:spcBef>
                <a:spcPts val="0"/>
              </a:spcBef>
              <a:spcAft>
                <a:spcPts val="0"/>
              </a:spcAft>
              <a:buSzPts val="1400"/>
              <a:buFont typeface="Lora"/>
              <a:buChar char="❏"/>
            </a:pPr>
            <a:r>
              <a:rPr lang="ms">
                <a:latin typeface="Lora"/>
                <a:ea typeface="Lora"/>
                <a:cs typeface="Lora"/>
                <a:sym typeface="Lora"/>
              </a:rPr>
              <a:t>Reject with prejudice - can reapply after 1 year</a:t>
            </a:r>
            <a:endParaRPr>
              <a:latin typeface="Lora"/>
              <a:ea typeface="Lora"/>
              <a:cs typeface="Lora"/>
              <a:sym typeface="Lora"/>
            </a:endParaRPr>
          </a:p>
          <a:p>
            <a:pPr indent="-317500" lvl="0" marL="457200" rtl="0" algn="l">
              <a:spcBef>
                <a:spcPts val="0"/>
              </a:spcBef>
              <a:spcAft>
                <a:spcPts val="0"/>
              </a:spcAft>
              <a:buSzPts val="1400"/>
              <a:buFont typeface="Lora"/>
              <a:buChar char="❏"/>
            </a:pPr>
            <a:r>
              <a:rPr lang="ms">
                <a:latin typeface="Lora"/>
                <a:ea typeface="Lora"/>
                <a:cs typeface="Lora"/>
                <a:sym typeface="Lora"/>
              </a:rPr>
              <a:t>Reject without prejudice</a:t>
            </a:r>
            <a:endParaRPr>
              <a:latin typeface="Lora"/>
              <a:ea typeface="Lora"/>
              <a:cs typeface="Lora"/>
              <a:sym typeface="Lora"/>
            </a:endParaRPr>
          </a:p>
          <a:p>
            <a:pPr indent="-317500" lvl="0" marL="457200" rtl="0" algn="l">
              <a:spcBef>
                <a:spcPts val="0"/>
              </a:spcBef>
              <a:spcAft>
                <a:spcPts val="0"/>
              </a:spcAft>
              <a:buSzPts val="1400"/>
              <a:buFont typeface="Lora"/>
              <a:buChar char="❏"/>
            </a:pPr>
            <a:r>
              <a:rPr lang="ms">
                <a:latin typeface="Lora"/>
                <a:ea typeface="Lora"/>
                <a:cs typeface="Lora"/>
                <a:sym typeface="Lora"/>
              </a:rPr>
              <a:t>Approve</a:t>
            </a:r>
            <a:endParaRPr>
              <a:latin typeface="Lora"/>
              <a:ea typeface="Lora"/>
              <a:cs typeface="Lora"/>
              <a:sym typeface="Lora"/>
            </a:endParaRPr>
          </a:p>
          <a:p>
            <a:pPr indent="-317500" lvl="0" marL="457200" rtl="0" algn="l">
              <a:spcBef>
                <a:spcPts val="0"/>
              </a:spcBef>
              <a:spcAft>
                <a:spcPts val="0"/>
              </a:spcAft>
              <a:buSzPts val="1400"/>
              <a:buFont typeface="Lora"/>
              <a:buChar char="❏"/>
            </a:pPr>
            <a:r>
              <a:rPr lang="ms">
                <a:solidFill>
                  <a:schemeClr val="dk1"/>
                </a:solidFill>
                <a:latin typeface="Lora"/>
                <a:ea typeface="Lora"/>
                <a:cs typeface="Lora"/>
                <a:sym typeface="Lora"/>
              </a:rPr>
              <a:t>Defer</a:t>
            </a:r>
            <a:endParaRPr>
              <a:latin typeface="Lora"/>
              <a:ea typeface="Lora"/>
              <a:cs typeface="Lora"/>
              <a:sym typeface="Lora"/>
            </a:endParaRPr>
          </a:p>
        </p:txBody>
      </p:sp>
      <p:cxnSp>
        <p:nvCxnSpPr>
          <p:cNvPr id="67" name="Google Shape;67;p14"/>
          <p:cNvCxnSpPr/>
          <p:nvPr/>
        </p:nvCxnSpPr>
        <p:spPr>
          <a:xfrm>
            <a:off x="7050" y="4557811"/>
            <a:ext cx="15530700" cy="0"/>
          </a:xfrm>
          <a:prstGeom prst="straightConnector1">
            <a:avLst/>
          </a:prstGeom>
          <a:noFill/>
          <a:ln cap="flat" cmpd="sng" w="19050">
            <a:solidFill>
              <a:srgbClr val="000000"/>
            </a:solidFill>
            <a:prstDash val="solid"/>
            <a:round/>
            <a:headEnd len="med" w="med" type="none"/>
            <a:tailEnd len="med" w="med" type="none"/>
          </a:ln>
        </p:spPr>
      </p:cxnSp>
      <p:sp>
        <p:nvSpPr>
          <p:cNvPr id="68" name="Google Shape;68;p14"/>
          <p:cNvSpPr/>
          <p:nvPr/>
        </p:nvSpPr>
        <p:spPr>
          <a:xfrm>
            <a:off x="582863" y="8141575"/>
            <a:ext cx="2030100" cy="15924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ora"/>
              <a:ea typeface="Lora"/>
              <a:cs typeface="Lora"/>
              <a:sym typeface="Lora"/>
            </a:endParaRPr>
          </a:p>
          <a:p>
            <a:pPr indent="0" lvl="0" marL="0" rtl="0" algn="ctr">
              <a:spcBef>
                <a:spcPts val="0"/>
              </a:spcBef>
              <a:spcAft>
                <a:spcPts val="0"/>
              </a:spcAft>
              <a:buNone/>
            </a:pPr>
            <a:r>
              <a:rPr lang="ms">
                <a:latin typeface="Lora"/>
                <a:ea typeface="Lora"/>
                <a:cs typeface="Lora"/>
                <a:sym typeface="Lora"/>
              </a:rPr>
              <a:t>Submit application </a:t>
            </a:r>
            <a:r>
              <a:rPr lang="ms">
                <a:latin typeface="Lora"/>
                <a:ea typeface="Lora"/>
                <a:cs typeface="Lora"/>
                <a:sym typeface="Lora"/>
              </a:rPr>
              <a:t>online</a:t>
            </a:r>
            <a:r>
              <a:rPr lang="ms">
                <a:latin typeface="Lora"/>
                <a:ea typeface="Lora"/>
                <a:cs typeface="Lora"/>
                <a:sym typeface="Lora"/>
              </a:rPr>
              <a:t> to CCC via </a:t>
            </a:r>
            <a:r>
              <a:rPr lang="ms">
                <a:solidFill>
                  <a:srgbClr val="1C2E36"/>
                </a:solidFill>
                <a:highlight>
                  <a:srgbClr val="FFFFFF"/>
                </a:highlight>
                <a:latin typeface="Lora"/>
                <a:ea typeface="Lora"/>
                <a:cs typeface="Lora"/>
                <a:sym typeface="Lora"/>
              </a:rPr>
              <a:t> </a:t>
            </a:r>
            <a:r>
              <a:rPr b="1" lang="ms" u="sng">
                <a:solidFill>
                  <a:schemeClr val="hlink"/>
                </a:solidFill>
                <a:highlight>
                  <a:srgbClr val="FFFFFF"/>
                </a:highlight>
                <a:latin typeface="Lora"/>
                <a:ea typeface="Lora"/>
                <a:cs typeface="Lora"/>
                <a:sym typeface="Lora"/>
                <a:hlinkClick r:id="rId3"/>
              </a:rPr>
              <a:t>Massachusetts Cannabis Industry Portal (MassCIP)</a:t>
            </a:r>
            <a:endParaRPr>
              <a:latin typeface="Lora"/>
              <a:ea typeface="Lora"/>
              <a:cs typeface="Lora"/>
              <a:sym typeface="Lora"/>
            </a:endParaRPr>
          </a:p>
          <a:p>
            <a:pPr indent="0" lvl="0" marL="0" rtl="0" algn="ctr">
              <a:spcBef>
                <a:spcPts val="0"/>
              </a:spcBef>
              <a:spcAft>
                <a:spcPts val="0"/>
              </a:spcAft>
              <a:buNone/>
            </a:pPr>
            <a:r>
              <a:t/>
            </a:r>
            <a:endParaRPr>
              <a:latin typeface="Lora"/>
              <a:ea typeface="Lora"/>
              <a:cs typeface="Lora"/>
              <a:sym typeface="Lora"/>
            </a:endParaRPr>
          </a:p>
          <a:p>
            <a:pPr indent="0" lvl="0" marL="0" rtl="0" algn="ctr">
              <a:spcBef>
                <a:spcPts val="0"/>
              </a:spcBef>
              <a:spcAft>
                <a:spcPts val="0"/>
              </a:spcAft>
              <a:buNone/>
            </a:pPr>
            <a:r>
              <a:t/>
            </a:r>
            <a:endParaRPr>
              <a:latin typeface="Lora"/>
              <a:ea typeface="Lora"/>
              <a:cs typeface="Lora"/>
              <a:sym typeface="Lora"/>
            </a:endParaRPr>
          </a:p>
        </p:txBody>
      </p:sp>
      <p:sp>
        <p:nvSpPr>
          <p:cNvPr id="69" name="Google Shape;69;p14"/>
          <p:cNvSpPr/>
          <p:nvPr/>
        </p:nvSpPr>
        <p:spPr>
          <a:xfrm>
            <a:off x="8747575" y="909900"/>
            <a:ext cx="2303100" cy="32706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a:latin typeface="Lora"/>
              <a:ea typeface="Lora"/>
              <a:cs typeface="Lora"/>
              <a:sym typeface="Lora"/>
            </a:endParaRPr>
          </a:p>
          <a:p>
            <a:pPr indent="0" lvl="0" marL="0" rtl="0" algn="l">
              <a:spcBef>
                <a:spcPts val="0"/>
              </a:spcBef>
              <a:spcAft>
                <a:spcPts val="0"/>
              </a:spcAft>
              <a:buNone/>
            </a:pPr>
            <a:r>
              <a:rPr b="1" lang="ms">
                <a:latin typeface="Lora"/>
                <a:ea typeface="Lora"/>
                <a:cs typeface="Lora"/>
                <a:sym typeface="Lora"/>
              </a:rPr>
              <a:t>Checklist for a Complete BCB Application!</a:t>
            </a:r>
            <a:endParaRPr b="1">
              <a:latin typeface="Lora"/>
              <a:ea typeface="Lora"/>
              <a:cs typeface="Lora"/>
              <a:sym typeface="Lora"/>
            </a:endParaRPr>
          </a:p>
          <a:p>
            <a:pPr indent="-317500" lvl="0" marL="457200" rtl="0" algn="l">
              <a:spcBef>
                <a:spcPts val="0"/>
              </a:spcBef>
              <a:spcAft>
                <a:spcPts val="0"/>
              </a:spcAft>
              <a:buSzPts val="1400"/>
              <a:buFont typeface="Lora"/>
              <a:buChar char="❏"/>
            </a:pPr>
            <a:r>
              <a:rPr lang="ms">
                <a:latin typeface="Lora"/>
                <a:ea typeface="Lora"/>
                <a:cs typeface="Lora"/>
                <a:sym typeface="Lora"/>
              </a:rPr>
              <a:t>Submitted online application </a:t>
            </a:r>
            <a:endParaRPr>
              <a:latin typeface="Lora"/>
              <a:ea typeface="Lora"/>
              <a:cs typeface="Lora"/>
              <a:sym typeface="Lora"/>
            </a:endParaRPr>
          </a:p>
          <a:p>
            <a:pPr indent="-317500" lvl="0" marL="457200" rtl="0" algn="l">
              <a:spcBef>
                <a:spcPts val="0"/>
              </a:spcBef>
              <a:spcAft>
                <a:spcPts val="0"/>
              </a:spcAft>
              <a:buSzPts val="1400"/>
              <a:buFont typeface="Lora"/>
              <a:buChar char="❏"/>
            </a:pPr>
            <a:r>
              <a:rPr lang="ms">
                <a:latin typeface="Lora"/>
                <a:ea typeface="Lora"/>
                <a:cs typeface="Lora"/>
                <a:sym typeface="Lora"/>
              </a:rPr>
              <a:t>Submitted ISD Refusal letter</a:t>
            </a:r>
            <a:endParaRPr>
              <a:latin typeface="Lora"/>
              <a:ea typeface="Lora"/>
              <a:cs typeface="Lora"/>
              <a:sym typeface="Lora"/>
            </a:endParaRPr>
          </a:p>
          <a:p>
            <a:pPr indent="-317500" lvl="0" marL="457200" rtl="0" algn="l">
              <a:spcBef>
                <a:spcPts val="0"/>
              </a:spcBef>
              <a:spcAft>
                <a:spcPts val="0"/>
              </a:spcAft>
              <a:buSzPts val="1400"/>
              <a:buFont typeface="Lora"/>
              <a:buChar char="❏"/>
            </a:pPr>
            <a:r>
              <a:rPr lang="ms">
                <a:solidFill>
                  <a:schemeClr val="dk1"/>
                </a:solidFill>
                <a:latin typeface="Lora"/>
                <a:ea typeface="Lora"/>
                <a:cs typeface="Lora"/>
                <a:sym typeface="Lora"/>
              </a:rPr>
              <a:t>Conducted ONS community </a:t>
            </a:r>
            <a:endParaRPr>
              <a:latin typeface="Lora"/>
              <a:ea typeface="Lora"/>
              <a:cs typeface="Lora"/>
              <a:sym typeface="Lora"/>
            </a:endParaRPr>
          </a:p>
          <a:p>
            <a:pPr indent="-317500" lvl="0" marL="457200" rtl="0" algn="l">
              <a:spcBef>
                <a:spcPts val="0"/>
              </a:spcBef>
              <a:spcAft>
                <a:spcPts val="0"/>
              </a:spcAft>
              <a:buSzPts val="1400"/>
              <a:buFont typeface="Lora"/>
              <a:buChar char="❏"/>
            </a:pPr>
            <a:r>
              <a:rPr lang="ms">
                <a:latin typeface="Lora"/>
                <a:ea typeface="Lora"/>
                <a:cs typeface="Lora"/>
                <a:sym typeface="Lora"/>
              </a:rPr>
              <a:t>Submitted a letter from District City Councilor </a:t>
            </a:r>
            <a:endParaRPr>
              <a:latin typeface="Lora"/>
              <a:ea typeface="Lora"/>
              <a:cs typeface="Lora"/>
              <a:sym typeface="Lora"/>
            </a:endParaRPr>
          </a:p>
          <a:p>
            <a:pPr indent="-317500" lvl="0" marL="457200" rtl="0" algn="l">
              <a:spcBef>
                <a:spcPts val="0"/>
              </a:spcBef>
              <a:spcAft>
                <a:spcPts val="0"/>
              </a:spcAft>
              <a:buSzPts val="1400"/>
              <a:buFont typeface="Lora"/>
              <a:buChar char="❏"/>
            </a:pPr>
            <a:r>
              <a:rPr lang="ms">
                <a:latin typeface="Lora"/>
                <a:ea typeface="Lora"/>
                <a:cs typeface="Lora"/>
                <a:sym typeface="Lora"/>
              </a:rPr>
              <a:t>(If applicable) Received equity certification</a:t>
            </a:r>
            <a:endParaRPr>
              <a:latin typeface="Lora"/>
              <a:ea typeface="Lora"/>
              <a:cs typeface="Lora"/>
              <a:sym typeface="Lora"/>
            </a:endParaRPr>
          </a:p>
          <a:p>
            <a:pPr indent="0" lvl="0" marL="457200" rtl="0" algn="l">
              <a:spcBef>
                <a:spcPts val="0"/>
              </a:spcBef>
              <a:spcAft>
                <a:spcPts val="0"/>
              </a:spcAft>
              <a:buNone/>
            </a:pPr>
            <a:br>
              <a:rPr lang="ms">
                <a:latin typeface="Lora"/>
                <a:ea typeface="Lora"/>
                <a:cs typeface="Lora"/>
                <a:sym typeface="Lora"/>
              </a:rPr>
            </a:br>
            <a:endParaRPr>
              <a:latin typeface="Lora"/>
              <a:ea typeface="Lora"/>
              <a:cs typeface="Lora"/>
              <a:sym typeface="Lora"/>
            </a:endParaRPr>
          </a:p>
        </p:txBody>
      </p:sp>
      <p:sp>
        <p:nvSpPr>
          <p:cNvPr id="70" name="Google Shape;70;p14"/>
          <p:cNvSpPr/>
          <p:nvPr/>
        </p:nvSpPr>
        <p:spPr>
          <a:xfrm>
            <a:off x="3970624" y="8024725"/>
            <a:ext cx="2173800" cy="1755000"/>
          </a:xfrm>
          <a:prstGeom prst="rect">
            <a:avLst/>
          </a:prstGeom>
          <a:noFill/>
          <a:ln cap="flat" cmpd="sng" w="3810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sz="1200">
                <a:solidFill>
                  <a:srgbClr val="1C2E36"/>
                </a:solidFill>
                <a:highlight>
                  <a:srgbClr val="FFFFFF"/>
                </a:highlight>
                <a:latin typeface="Lora"/>
                <a:ea typeface="Lora"/>
                <a:cs typeface="Lora"/>
                <a:sym typeface="Lora"/>
              </a:rPr>
              <a:t>Within 90 days of your license application to the CCC, the Commission will issue either a provisional license or a rejection. A </a:t>
            </a:r>
            <a:r>
              <a:rPr lang="ms" sz="1200">
                <a:latin typeface="Lora"/>
                <a:ea typeface="Lora"/>
                <a:cs typeface="Lora"/>
                <a:sym typeface="Lora"/>
              </a:rPr>
              <a:t>provisional license allows for the build-out and state inspections.</a:t>
            </a:r>
            <a:endParaRPr sz="1200">
              <a:latin typeface="Lora"/>
              <a:ea typeface="Lora"/>
              <a:cs typeface="Lora"/>
              <a:sym typeface="Lora"/>
            </a:endParaRPr>
          </a:p>
        </p:txBody>
      </p:sp>
      <p:sp>
        <p:nvSpPr>
          <p:cNvPr id="71" name="Google Shape;71;p14"/>
          <p:cNvSpPr/>
          <p:nvPr/>
        </p:nvSpPr>
        <p:spPr>
          <a:xfrm>
            <a:off x="7108725" y="8047750"/>
            <a:ext cx="4078500" cy="1755000"/>
          </a:xfrm>
          <a:prstGeom prst="rect">
            <a:avLst/>
          </a:prstGeom>
          <a:noFill/>
          <a:ln cap="flat" cmpd="sng" w="3810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a:solidFill>
                  <a:srgbClr val="1C2E36"/>
                </a:solidFill>
                <a:highlight>
                  <a:srgbClr val="FFFFFF"/>
                </a:highlight>
                <a:latin typeface="Lora"/>
                <a:ea typeface="Lora"/>
                <a:cs typeface="Lora"/>
                <a:sym typeface="Lora"/>
              </a:rPr>
              <a:t>The CCC will notify the BCB of the completed inspections  and that the business may commence operations. The BCB will then work with the </a:t>
            </a:r>
            <a:r>
              <a:rPr lang="ms">
                <a:solidFill>
                  <a:srgbClr val="1C2E36"/>
                </a:solidFill>
                <a:highlight>
                  <a:srgbClr val="FFFFFF"/>
                </a:highlight>
                <a:latin typeface="Lora"/>
                <a:ea typeface="Lora"/>
                <a:cs typeface="Lora"/>
                <a:sym typeface="Lora"/>
              </a:rPr>
              <a:t>applicant</a:t>
            </a:r>
            <a:r>
              <a:rPr lang="ms">
                <a:solidFill>
                  <a:srgbClr val="1C2E36"/>
                </a:solidFill>
                <a:highlight>
                  <a:srgbClr val="FFFFFF"/>
                </a:highlight>
                <a:latin typeface="Lora"/>
                <a:ea typeface="Lora"/>
                <a:cs typeface="Lora"/>
                <a:sym typeface="Lora"/>
              </a:rPr>
              <a:t> in order to receive the final physical license.  </a:t>
            </a:r>
            <a:endParaRPr>
              <a:latin typeface="Lora"/>
              <a:ea typeface="Lora"/>
              <a:cs typeface="Lora"/>
              <a:sym typeface="Lora"/>
            </a:endParaRPr>
          </a:p>
        </p:txBody>
      </p:sp>
      <p:sp>
        <p:nvSpPr>
          <p:cNvPr id="72" name="Google Shape;72;p14"/>
          <p:cNvSpPr/>
          <p:nvPr/>
        </p:nvSpPr>
        <p:spPr>
          <a:xfrm>
            <a:off x="10848900" y="4908475"/>
            <a:ext cx="3144000" cy="26793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ms">
                <a:solidFill>
                  <a:schemeClr val="dk1"/>
                </a:solidFill>
                <a:latin typeface="Lora"/>
                <a:ea typeface="Lora"/>
                <a:cs typeface="Lora"/>
                <a:sym typeface="Lora"/>
              </a:rPr>
              <a:t>Before I</a:t>
            </a:r>
            <a:r>
              <a:rPr lang="ms">
                <a:solidFill>
                  <a:schemeClr val="dk1"/>
                </a:solidFill>
                <a:latin typeface="Lora"/>
                <a:ea typeface="Lora"/>
                <a:cs typeface="Lora"/>
                <a:sym typeface="Lora"/>
              </a:rPr>
              <a:t>ssuing a physical license to applicant, the applicant should submit:</a:t>
            </a:r>
            <a:r>
              <a:rPr lang="ms" u="sng">
                <a:solidFill>
                  <a:schemeClr val="dk1"/>
                </a:solidFill>
                <a:latin typeface="Lora"/>
                <a:ea typeface="Lora"/>
                <a:cs typeface="Lora"/>
                <a:sym typeface="Lora"/>
              </a:rPr>
              <a:t> </a:t>
            </a:r>
            <a:endParaRPr u="sng">
              <a:solidFill>
                <a:schemeClr val="dk1"/>
              </a:solidFill>
              <a:latin typeface="Lora"/>
              <a:ea typeface="Lora"/>
              <a:cs typeface="Lora"/>
              <a:sym typeface="Lora"/>
            </a:endParaRPr>
          </a:p>
          <a:p>
            <a:pPr indent="-317500" lvl="0" marL="457200" rtl="0" algn="l">
              <a:spcBef>
                <a:spcPts val="0"/>
              </a:spcBef>
              <a:spcAft>
                <a:spcPts val="0"/>
              </a:spcAft>
              <a:buClr>
                <a:schemeClr val="dk1"/>
              </a:buClr>
              <a:buSzPts val="1400"/>
              <a:buFont typeface="Lora"/>
              <a:buChar char="❏"/>
            </a:pPr>
            <a:r>
              <a:rPr lang="ms">
                <a:solidFill>
                  <a:schemeClr val="dk1"/>
                </a:solidFill>
                <a:latin typeface="Lora"/>
                <a:ea typeface="Lora"/>
                <a:cs typeface="Lora"/>
                <a:sym typeface="Lora"/>
              </a:rPr>
              <a:t>Security of operations plan</a:t>
            </a:r>
            <a:endParaRPr>
              <a:solidFill>
                <a:schemeClr val="dk1"/>
              </a:solidFill>
              <a:latin typeface="Lora"/>
              <a:ea typeface="Lora"/>
              <a:cs typeface="Lora"/>
              <a:sym typeface="Lora"/>
            </a:endParaRPr>
          </a:p>
          <a:p>
            <a:pPr indent="-317500" lvl="0" marL="457200" rtl="0" algn="l">
              <a:spcBef>
                <a:spcPts val="0"/>
              </a:spcBef>
              <a:spcAft>
                <a:spcPts val="0"/>
              </a:spcAft>
              <a:buClr>
                <a:schemeClr val="dk1"/>
              </a:buClr>
              <a:buSzPts val="1400"/>
              <a:buFont typeface="Lora"/>
              <a:buChar char="❏"/>
            </a:pPr>
            <a:r>
              <a:rPr lang="ms">
                <a:solidFill>
                  <a:schemeClr val="dk1"/>
                </a:solidFill>
                <a:latin typeface="Lora"/>
                <a:ea typeface="Lora"/>
                <a:cs typeface="Lora"/>
                <a:sym typeface="Lora"/>
              </a:rPr>
              <a:t>Certificate of </a:t>
            </a:r>
            <a:r>
              <a:rPr lang="ms">
                <a:solidFill>
                  <a:schemeClr val="dk1"/>
                </a:solidFill>
                <a:latin typeface="Lora"/>
                <a:ea typeface="Lora"/>
                <a:cs typeface="Lora"/>
                <a:sym typeface="Lora"/>
              </a:rPr>
              <a:t>occupancy</a:t>
            </a:r>
            <a:r>
              <a:rPr lang="ms">
                <a:solidFill>
                  <a:schemeClr val="dk1"/>
                </a:solidFill>
                <a:latin typeface="Lora"/>
                <a:ea typeface="Lora"/>
                <a:cs typeface="Lora"/>
                <a:sym typeface="Lora"/>
              </a:rPr>
              <a:t> </a:t>
            </a:r>
            <a:endParaRPr>
              <a:solidFill>
                <a:schemeClr val="dk1"/>
              </a:solidFill>
              <a:latin typeface="Lora"/>
              <a:ea typeface="Lora"/>
              <a:cs typeface="Lora"/>
              <a:sym typeface="Lora"/>
            </a:endParaRPr>
          </a:p>
          <a:p>
            <a:pPr indent="-317500" lvl="0" marL="457200" rtl="0" algn="l">
              <a:spcBef>
                <a:spcPts val="0"/>
              </a:spcBef>
              <a:spcAft>
                <a:spcPts val="0"/>
              </a:spcAft>
              <a:buClr>
                <a:schemeClr val="dk1"/>
              </a:buClr>
              <a:buSzPts val="1400"/>
              <a:buFont typeface="Lora"/>
              <a:buChar char="❏"/>
            </a:pPr>
            <a:r>
              <a:rPr lang="ms">
                <a:solidFill>
                  <a:schemeClr val="dk1"/>
                </a:solidFill>
                <a:latin typeface="Lora"/>
                <a:ea typeface="Lora"/>
                <a:cs typeface="Lora"/>
                <a:sym typeface="Lora"/>
              </a:rPr>
              <a:t>Fire assembly permit</a:t>
            </a:r>
            <a:endParaRPr>
              <a:solidFill>
                <a:schemeClr val="dk1"/>
              </a:solidFill>
              <a:latin typeface="Lora"/>
              <a:ea typeface="Lora"/>
              <a:cs typeface="Lora"/>
              <a:sym typeface="Lora"/>
            </a:endParaRPr>
          </a:p>
          <a:p>
            <a:pPr indent="-317500" lvl="0" marL="457200" rtl="0" algn="l">
              <a:spcBef>
                <a:spcPts val="0"/>
              </a:spcBef>
              <a:spcAft>
                <a:spcPts val="0"/>
              </a:spcAft>
              <a:buClr>
                <a:schemeClr val="dk1"/>
              </a:buClr>
              <a:buSzPts val="1400"/>
              <a:buFont typeface="Lora"/>
              <a:buChar char="❏"/>
            </a:pPr>
            <a:r>
              <a:rPr lang="ms">
                <a:solidFill>
                  <a:schemeClr val="dk1"/>
                </a:solidFill>
                <a:latin typeface="Lora"/>
                <a:ea typeface="Lora"/>
                <a:cs typeface="Lora"/>
                <a:sym typeface="Lora"/>
              </a:rPr>
              <a:t>License premise description</a:t>
            </a:r>
            <a:endParaRPr>
              <a:solidFill>
                <a:schemeClr val="dk1"/>
              </a:solidFill>
              <a:latin typeface="Lora"/>
              <a:ea typeface="Lora"/>
              <a:cs typeface="Lora"/>
              <a:sym typeface="Lora"/>
            </a:endParaRPr>
          </a:p>
          <a:p>
            <a:pPr indent="-317500" lvl="0" marL="457200" rtl="0" algn="l">
              <a:spcBef>
                <a:spcPts val="0"/>
              </a:spcBef>
              <a:spcAft>
                <a:spcPts val="0"/>
              </a:spcAft>
              <a:buClr>
                <a:schemeClr val="dk1"/>
              </a:buClr>
              <a:buSzPts val="1400"/>
              <a:buFont typeface="Lora"/>
              <a:buChar char="❏"/>
            </a:pPr>
            <a:r>
              <a:rPr lang="ms" u="sng">
                <a:solidFill>
                  <a:schemeClr val="hlink"/>
                </a:solidFill>
                <a:latin typeface="Lora"/>
                <a:ea typeface="Lora"/>
                <a:cs typeface="Lora"/>
                <a:sym typeface="Lora"/>
                <a:hlinkClick r:id="rId4"/>
              </a:rPr>
              <a:t>Business Certificate from the CIty Clerk</a:t>
            </a:r>
            <a:endParaRPr>
              <a:solidFill>
                <a:schemeClr val="dk1"/>
              </a:solidFill>
              <a:latin typeface="Lora"/>
              <a:ea typeface="Lora"/>
              <a:cs typeface="Lora"/>
              <a:sym typeface="Lora"/>
            </a:endParaRPr>
          </a:p>
          <a:p>
            <a:pPr indent="-317500" lvl="0" marL="457200" rtl="0" algn="l">
              <a:spcBef>
                <a:spcPts val="0"/>
              </a:spcBef>
              <a:spcAft>
                <a:spcPts val="0"/>
              </a:spcAft>
              <a:buClr>
                <a:schemeClr val="dk1"/>
              </a:buClr>
              <a:buSzPts val="1400"/>
              <a:buFont typeface="Lora"/>
              <a:buChar char="❏"/>
            </a:pPr>
            <a:r>
              <a:rPr lang="ms">
                <a:solidFill>
                  <a:schemeClr val="dk1"/>
                </a:solidFill>
                <a:latin typeface="Lora"/>
                <a:ea typeface="Lora"/>
                <a:cs typeface="Lora"/>
                <a:sym typeface="Lora"/>
              </a:rPr>
              <a:t>Completed wage theft certification form</a:t>
            </a:r>
            <a:endParaRPr>
              <a:solidFill>
                <a:schemeClr val="dk1"/>
              </a:solidFill>
              <a:latin typeface="Lora"/>
              <a:ea typeface="Lora"/>
              <a:cs typeface="Lora"/>
              <a:sym typeface="Lora"/>
            </a:endParaRPr>
          </a:p>
          <a:p>
            <a:pPr indent="-317500" lvl="0" marL="457200" rtl="0" algn="l">
              <a:spcBef>
                <a:spcPts val="0"/>
              </a:spcBef>
              <a:spcAft>
                <a:spcPts val="0"/>
              </a:spcAft>
              <a:buClr>
                <a:schemeClr val="dk1"/>
              </a:buClr>
              <a:buSzPts val="1400"/>
              <a:buFont typeface="Lora"/>
              <a:buChar char="❏"/>
            </a:pPr>
            <a:r>
              <a:rPr lang="ms">
                <a:solidFill>
                  <a:schemeClr val="dk1"/>
                </a:solidFill>
                <a:latin typeface="Lora"/>
                <a:ea typeface="Lora"/>
                <a:cs typeface="Lora"/>
                <a:sym typeface="Lora"/>
              </a:rPr>
              <a:t>Proof of insurance </a:t>
            </a:r>
            <a:endParaRPr>
              <a:solidFill>
                <a:schemeClr val="dk1"/>
              </a:solidFill>
              <a:latin typeface="Lora"/>
              <a:ea typeface="Lora"/>
              <a:cs typeface="Lora"/>
              <a:sym typeface="Lora"/>
            </a:endParaRPr>
          </a:p>
          <a:p>
            <a:pPr indent="-317500" lvl="0" marL="457200" rtl="0" algn="l">
              <a:spcBef>
                <a:spcPts val="0"/>
              </a:spcBef>
              <a:spcAft>
                <a:spcPts val="0"/>
              </a:spcAft>
              <a:buClr>
                <a:schemeClr val="dk1"/>
              </a:buClr>
              <a:buSzPts val="1400"/>
              <a:buFont typeface="Lora"/>
              <a:buChar char="❏"/>
            </a:pPr>
            <a:r>
              <a:rPr lang="ms">
                <a:solidFill>
                  <a:schemeClr val="dk1"/>
                </a:solidFill>
                <a:latin typeface="Lora"/>
                <a:ea typeface="Lora"/>
                <a:cs typeface="Lora"/>
                <a:sym typeface="Lora"/>
              </a:rPr>
              <a:t>Payment</a:t>
            </a:r>
            <a:endParaRPr>
              <a:latin typeface="Lora"/>
              <a:ea typeface="Lora"/>
              <a:cs typeface="Lora"/>
              <a:sym typeface="Lora"/>
            </a:endParaRPr>
          </a:p>
        </p:txBody>
      </p:sp>
      <p:sp>
        <p:nvSpPr>
          <p:cNvPr id="73" name="Google Shape;73;p14"/>
          <p:cNvSpPr/>
          <p:nvPr/>
        </p:nvSpPr>
        <p:spPr>
          <a:xfrm>
            <a:off x="581188" y="1120675"/>
            <a:ext cx="1435800" cy="1014300"/>
          </a:xfrm>
          <a:prstGeom prst="rect">
            <a:avLst/>
          </a:prstGeom>
          <a:noFill/>
          <a:ln cap="flat" cmpd="sng" w="38100">
            <a:solidFill>
              <a:srgbClr val="F1C23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ms" u="sng">
                <a:solidFill>
                  <a:schemeClr val="hlink"/>
                </a:solidFill>
                <a:latin typeface="Lora"/>
                <a:ea typeface="Lora"/>
                <a:cs typeface="Lora"/>
                <a:sym typeface="Lora"/>
                <a:hlinkClick r:id="rId5"/>
              </a:rPr>
              <a:t>Submit online application </a:t>
            </a:r>
            <a:r>
              <a:rPr lang="ms">
                <a:latin typeface="Lora"/>
                <a:ea typeface="Lora"/>
                <a:cs typeface="Lora"/>
                <a:sym typeface="Lora"/>
              </a:rPr>
              <a:t>with BCB</a:t>
            </a:r>
            <a:r>
              <a:rPr lang="ms">
                <a:highlight>
                  <a:srgbClr val="FFFF00"/>
                </a:highlight>
                <a:latin typeface="Lora"/>
                <a:ea typeface="Lora"/>
                <a:cs typeface="Lora"/>
                <a:sym typeface="Lora"/>
              </a:rPr>
              <a:t>  </a:t>
            </a:r>
            <a:endParaRPr>
              <a:highlight>
                <a:srgbClr val="FFFF00"/>
              </a:highlight>
              <a:latin typeface="Lora"/>
              <a:ea typeface="Lora"/>
              <a:cs typeface="Lora"/>
              <a:sym typeface="Lora"/>
            </a:endParaRPr>
          </a:p>
        </p:txBody>
      </p:sp>
      <p:sp>
        <p:nvSpPr>
          <p:cNvPr id="74" name="Google Shape;74;p14"/>
          <p:cNvSpPr/>
          <p:nvPr/>
        </p:nvSpPr>
        <p:spPr>
          <a:xfrm>
            <a:off x="2457550" y="1230775"/>
            <a:ext cx="1137900" cy="7941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u="sng">
                <a:solidFill>
                  <a:schemeClr val="hlink"/>
                </a:solidFill>
                <a:latin typeface="Lora"/>
                <a:ea typeface="Lora"/>
                <a:cs typeface="Lora"/>
                <a:sym typeface="Lora"/>
                <a:hlinkClick r:id="rId6"/>
              </a:rPr>
              <a:t>Apply for zoning relief</a:t>
            </a:r>
            <a:endParaRPr>
              <a:highlight>
                <a:srgbClr val="FFFF00"/>
              </a:highlight>
              <a:latin typeface="Lora"/>
              <a:ea typeface="Lora"/>
              <a:cs typeface="Lora"/>
              <a:sym typeface="Lora"/>
            </a:endParaRPr>
          </a:p>
        </p:txBody>
      </p:sp>
      <p:sp>
        <p:nvSpPr>
          <p:cNvPr id="75" name="Google Shape;75;p14"/>
          <p:cNvSpPr/>
          <p:nvPr/>
        </p:nvSpPr>
        <p:spPr>
          <a:xfrm>
            <a:off x="764075" y="3001287"/>
            <a:ext cx="1667700" cy="12870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a:latin typeface="Lora"/>
                <a:ea typeface="Lora"/>
                <a:cs typeface="Lora"/>
                <a:sym typeface="Lora"/>
              </a:rPr>
              <a:t>Work with </a:t>
            </a:r>
            <a:r>
              <a:rPr b="1" lang="ms" u="sng">
                <a:solidFill>
                  <a:schemeClr val="hlink"/>
                </a:solidFill>
                <a:latin typeface="Lora"/>
                <a:ea typeface="Lora"/>
                <a:cs typeface="Lora"/>
                <a:sym typeface="Lora"/>
                <a:hlinkClick r:id="rId7"/>
              </a:rPr>
              <a:t>Office of Neighborhood Services</a:t>
            </a:r>
            <a:r>
              <a:rPr lang="ms">
                <a:latin typeface="Lora"/>
                <a:ea typeface="Lora"/>
                <a:cs typeface="Lora"/>
                <a:sym typeface="Lora"/>
              </a:rPr>
              <a:t> (</a:t>
            </a:r>
            <a:r>
              <a:rPr lang="ms">
                <a:latin typeface="Lora"/>
                <a:ea typeface="Lora"/>
                <a:cs typeface="Lora"/>
                <a:sym typeface="Lora"/>
              </a:rPr>
              <a:t>ONS </a:t>
            </a:r>
            <a:r>
              <a:rPr b="1" lang="ms">
                <a:latin typeface="Lora"/>
                <a:ea typeface="Lora"/>
                <a:cs typeface="Lora"/>
                <a:sym typeface="Lora"/>
              </a:rPr>
              <a:t>)</a:t>
            </a:r>
            <a:r>
              <a:rPr lang="ms">
                <a:latin typeface="Lora"/>
                <a:ea typeface="Lora"/>
                <a:cs typeface="Lora"/>
                <a:sym typeface="Lora"/>
              </a:rPr>
              <a:t>to</a:t>
            </a:r>
            <a:r>
              <a:rPr b="1" lang="ms">
                <a:latin typeface="Lora"/>
                <a:ea typeface="Lora"/>
                <a:cs typeface="Lora"/>
                <a:sym typeface="Lora"/>
              </a:rPr>
              <a:t> </a:t>
            </a:r>
            <a:r>
              <a:rPr lang="ms">
                <a:latin typeface="Lora"/>
                <a:ea typeface="Lora"/>
                <a:cs typeface="Lora"/>
                <a:sym typeface="Lora"/>
              </a:rPr>
              <a:t>conduct community meetings  </a:t>
            </a:r>
            <a:endParaRPr>
              <a:latin typeface="Lora"/>
              <a:ea typeface="Lora"/>
              <a:cs typeface="Lora"/>
              <a:sym typeface="Lora"/>
            </a:endParaRPr>
          </a:p>
        </p:txBody>
      </p:sp>
      <p:sp>
        <p:nvSpPr>
          <p:cNvPr id="76" name="Google Shape;76;p14"/>
          <p:cNvSpPr/>
          <p:nvPr/>
        </p:nvSpPr>
        <p:spPr>
          <a:xfrm>
            <a:off x="4241200" y="1230775"/>
            <a:ext cx="1343100" cy="7941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a:latin typeface="Lora"/>
                <a:ea typeface="Lora"/>
                <a:cs typeface="Lora"/>
                <a:sym typeface="Lora"/>
              </a:rPr>
              <a:t>Receive</a:t>
            </a:r>
            <a:r>
              <a:rPr lang="ms">
                <a:latin typeface="Lora"/>
                <a:ea typeface="Lora"/>
                <a:cs typeface="Lora"/>
                <a:sym typeface="Lora"/>
              </a:rPr>
              <a:t> denial letter from ISD</a:t>
            </a:r>
            <a:endParaRPr>
              <a:latin typeface="Lora"/>
              <a:ea typeface="Lora"/>
              <a:cs typeface="Lora"/>
              <a:sym typeface="Lora"/>
            </a:endParaRPr>
          </a:p>
        </p:txBody>
      </p:sp>
      <p:sp>
        <p:nvSpPr>
          <p:cNvPr id="77" name="Google Shape;77;p14"/>
          <p:cNvSpPr/>
          <p:nvPr/>
        </p:nvSpPr>
        <p:spPr>
          <a:xfrm>
            <a:off x="2966848" y="3248088"/>
            <a:ext cx="1343100" cy="7941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a:latin typeface="Lora"/>
                <a:ea typeface="Lora"/>
                <a:cs typeface="Lora"/>
                <a:sym typeface="Lora"/>
              </a:rPr>
              <a:t>Host the community meeting (s)</a:t>
            </a:r>
            <a:endParaRPr>
              <a:latin typeface="Lora"/>
              <a:ea typeface="Lora"/>
              <a:cs typeface="Lora"/>
              <a:sym typeface="Lora"/>
            </a:endParaRPr>
          </a:p>
        </p:txBody>
      </p:sp>
      <p:sp>
        <p:nvSpPr>
          <p:cNvPr id="78" name="Google Shape;78;p14"/>
          <p:cNvSpPr/>
          <p:nvPr/>
        </p:nvSpPr>
        <p:spPr>
          <a:xfrm>
            <a:off x="4986400" y="2696838"/>
            <a:ext cx="3433200" cy="18528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ms" sz="1200">
                <a:solidFill>
                  <a:schemeClr val="dk1"/>
                </a:solidFill>
                <a:latin typeface="Lora"/>
                <a:ea typeface="Lora"/>
                <a:cs typeface="Lora"/>
                <a:sym typeface="Lora"/>
              </a:rPr>
              <a:t>Request a letter of support or non-opposition (after the community meeting) from the </a:t>
            </a:r>
            <a:r>
              <a:rPr lang="ms" sz="1200" u="sng">
                <a:solidFill>
                  <a:schemeClr val="hlink"/>
                </a:solidFill>
                <a:latin typeface="Lora"/>
                <a:ea typeface="Lora"/>
                <a:cs typeface="Lora"/>
                <a:sym typeface="Lora"/>
                <a:hlinkClick r:id="rId8"/>
              </a:rPr>
              <a:t>District City Councilor</a:t>
            </a:r>
            <a:r>
              <a:rPr lang="ms" sz="1200">
                <a:solidFill>
                  <a:schemeClr val="dk1"/>
                </a:solidFill>
                <a:latin typeface="Lora"/>
                <a:ea typeface="Lora"/>
                <a:cs typeface="Lora"/>
                <a:sym typeface="Lora"/>
              </a:rPr>
              <a:t>: </a:t>
            </a:r>
            <a:endParaRPr sz="1200">
              <a:solidFill>
                <a:schemeClr val="dk1"/>
              </a:solidFill>
              <a:latin typeface="Lora"/>
              <a:ea typeface="Lora"/>
              <a:cs typeface="Lora"/>
              <a:sym typeface="Lora"/>
            </a:endParaRPr>
          </a:p>
          <a:p>
            <a:pPr indent="-304800" lvl="0" marL="457200" rtl="0" algn="l">
              <a:spcBef>
                <a:spcPts val="0"/>
              </a:spcBef>
              <a:spcAft>
                <a:spcPts val="0"/>
              </a:spcAft>
              <a:buClr>
                <a:schemeClr val="dk1"/>
              </a:buClr>
              <a:buSzPts val="1200"/>
              <a:buFont typeface="Lora"/>
              <a:buAutoNum type="arabicPeriod"/>
            </a:pPr>
            <a:r>
              <a:rPr lang="ms" sz="1200">
                <a:solidFill>
                  <a:schemeClr val="dk1"/>
                </a:solidFill>
                <a:latin typeface="Lora"/>
                <a:ea typeface="Lora"/>
                <a:cs typeface="Lora"/>
                <a:sym typeface="Lora"/>
              </a:rPr>
              <a:t>Fill out </a:t>
            </a:r>
            <a:r>
              <a:rPr lang="ms" sz="1200" u="sng">
                <a:solidFill>
                  <a:schemeClr val="hlink"/>
                </a:solidFill>
                <a:latin typeface="Lora"/>
                <a:ea typeface="Lora"/>
                <a:cs typeface="Lora"/>
                <a:sym typeface="Lora"/>
                <a:hlinkClick r:id="rId9"/>
              </a:rPr>
              <a:t>request form</a:t>
            </a:r>
            <a:r>
              <a:rPr lang="ms" sz="1200">
                <a:solidFill>
                  <a:schemeClr val="dk1"/>
                </a:solidFill>
                <a:latin typeface="Lora"/>
                <a:ea typeface="Lora"/>
                <a:cs typeface="Lora"/>
                <a:sym typeface="Lora"/>
              </a:rPr>
              <a:t> and send it to the District City Councilor and copy the BCB</a:t>
            </a:r>
            <a:endParaRPr sz="1200">
              <a:solidFill>
                <a:schemeClr val="dk1"/>
              </a:solidFill>
              <a:latin typeface="Lora"/>
              <a:ea typeface="Lora"/>
              <a:cs typeface="Lora"/>
              <a:sym typeface="Lora"/>
            </a:endParaRPr>
          </a:p>
          <a:p>
            <a:pPr indent="-304800" lvl="0" marL="457200" rtl="0" algn="l">
              <a:spcBef>
                <a:spcPts val="0"/>
              </a:spcBef>
              <a:spcAft>
                <a:spcPts val="0"/>
              </a:spcAft>
              <a:buClr>
                <a:schemeClr val="dk1"/>
              </a:buClr>
              <a:buSzPts val="1200"/>
              <a:buFont typeface="Lora"/>
              <a:buAutoNum type="arabicPeriod"/>
            </a:pPr>
            <a:r>
              <a:rPr lang="ms" sz="1200">
                <a:solidFill>
                  <a:schemeClr val="dk1"/>
                </a:solidFill>
                <a:latin typeface="Lora"/>
                <a:ea typeface="Lora"/>
                <a:cs typeface="Lora"/>
                <a:sym typeface="Lora"/>
              </a:rPr>
              <a:t>The BCB will then submit formal request to District City Councilor</a:t>
            </a:r>
            <a:endParaRPr sz="1200">
              <a:solidFill>
                <a:schemeClr val="dk1"/>
              </a:solidFill>
              <a:latin typeface="Lora"/>
              <a:ea typeface="Lora"/>
              <a:cs typeface="Lora"/>
              <a:sym typeface="Lora"/>
            </a:endParaRPr>
          </a:p>
          <a:p>
            <a:pPr indent="-304800" lvl="0" marL="457200" rtl="0" algn="l">
              <a:spcBef>
                <a:spcPts val="0"/>
              </a:spcBef>
              <a:spcAft>
                <a:spcPts val="0"/>
              </a:spcAft>
              <a:buClr>
                <a:schemeClr val="dk1"/>
              </a:buClr>
              <a:buSzPts val="1200"/>
              <a:buFont typeface="Lora"/>
              <a:buAutoNum type="arabicPeriod"/>
            </a:pPr>
            <a:r>
              <a:rPr lang="ms" sz="1200">
                <a:solidFill>
                  <a:schemeClr val="dk1"/>
                </a:solidFill>
                <a:latin typeface="Lora"/>
                <a:ea typeface="Lora"/>
                <a:cs typeface="Lora"/>
                <a:sym typeface="Lora"/>
              </a:rPr>
              <a:t>The District City Councillor has 45 days to respond</a:t>
            </a:r>
            <a:endParaRPr sz="1800">
              <a:latin typeface="Lora"/>
              <a:ea typeface="Lora"/>
              <a:cs typeface="Lora"/>
              <a:sym typeface="Lora"/>
            </a:endParaRPr>
          </a:p>
        </p:txBody>
      </p:sp>
      <p:sp>
        <p:nvSpPr>
          <p:cNvPr id="79" name="Google Shape;79;p14"/>
          <p:cNvSpPr txBox="1"/>
          <p:nvPr/>
        </p:nvSpPr>
        <p:spPr>
          <a:xfrm>
            <a:off x="11396527" y="2887425"/>
            <a:ext cx="1843500" cy="1592400"/>
          </a:xfrm>
          <a:prstGeom prst="rect">
            <a:avLst/>
          </a:prstGeom>
          <a:noFill/>
          <a:ln cap="flat" cmpd="sng" w="1905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ms">
                <a:solidFill>
                  <a:schemeClr val="dk1"/>
                </a:solidFill>
                <a:latin typeface="Lora"/>
                <a:ea typeface="Lora"/>
                <a:cs typeface="Lora"/>
                <a:sym typeface="Lora"/>
              </a:rPr>
              <a:t> </a:t>
            </a:r>
            <a:r>
              <a:rPr lang="ms">
                <a:solidFill>
                  <a:schemeClr val="dk1"/>
                </a:solidFill>
                <a:latin typeface="Lora"/>
                <a:ea typeface="Lora"/>
                <a:cs typeface="Lora"/>
                <a:sym typeface="Lora"/>
              </a:rPr>
              <a:t>Only with a BCB approval will the BCB</a:t>
            </a:r>
            <a:endParaRPr b="1">
              <a:solidFill>
                <a:schemeClr val="dk1"/>
              </a:solidFill>
              <a:latin typeface="Lora"/>
              <a:ea typeface="Lora"/>
              <a:cs typeface="Lora"/>
              <a:sym typeface="Lora"/>
            </a:endParaRPr>
          </a:p>
          <a:p>
            <a:pPr indent="0" lvl="0" marL="0" rtl="0" algn="ctr">
              <a:spcBef>
                <a:spcPts val="0"/>
              </a:spcBef>
              <a:spcAft>
                <a:spcPts val="0"/>
              </a:spcAft>
              <a:buNone/>
            </a:pPr>
            <a:r>
              <a:rPr lang="ms">
                <a:solidFill>
                  <a:schemeClr val="dk1"/>
                </a:solidFill>
                <a:latin typeface="Lora"/>
                <a:ea typeface="Lora"/>
                <a:cs typeface="Lora"/>
                <a:sym typeface="Lora"/>
              </a:rPr>
              <a:t>c</a:t>
            </a:r>
            <a:r>
              <a:rPr lang="ms">
                <a:solidFill>
                  <a:schemeClr val="dk1"/>
                </a:solidFill>
                <a:latin typeface="Lora"/>
                <a:ea typeface="Lora"/>
                <a:cs typeface="Lora"/>
                <a:sym typeface="Lora"/>
              </a:rPr>
              <a:t>reate &amp; execute a </a:t>
            </a:r>
            <a:r>
              <a:rPr b="1" lang="ms">
                <a:solidFill>
                  <a:schemeClr val="dk1"/>
                </a:solidFill>
                <a:latin typeface="Lora"/>
                <a:ea typeface="Lora"/>
                <a:cs typeface="Lora"/>
                <a:sym typeface="Lora"/>
              </a:rPr>
              <a:t>Host Community Agreement (HCA)</a:t>
            </a:r>
            <a:endParaRPr b="1">
              <a:solidFill>
                <a:schemeClr val="dk1"/>
              </a:solidFill>
              <a:latin typeface="Lora"/>
              <a:ea typeface="Lora"/>
              <a:cs typeface="Lora"/>
              <a:sym typeface="Lora"/>
            </a:endParaRPr>
          </a:p>
        </p:txBody>
      </p:sp>
      <p:cxnSp>
        <p:nvCxnSpPr>
          <p:cNvPr id="80" name="Google Shape;80;p14"/>
          <p:cNvCxnSpPr>
            <a:stCxn id="73" idx="3"/>
            <a:endCxn id="74" idx="1"/>
          </p:cNvCxnSpPr>
          <p:nvPr/>
        </p:nvCxnSpPr>
        <p:spPr>
          <a:xfrm>
            <a:off x="2016988" y="1627825"/>
            <a:ext cx="440700" cy="0"/>
          </a:xfrm>
          <a:prstGeom prst="straightConnector1">
            <a:avLst/>
          </a:prstGeom>
          <a:noFill/>
          <a:ln cap="flat" cmpd="sng" w="9525">
            <a:solidFill>
              <a:schemeClr val="dk2"/>
            </a:solidFill>
            <a:prstDash val="solid"/>
            <a:round/>
            <a:headEnd len="med" w="med" type="none"/>
            <a:tailEnd len="med" w="med" type="triangle"/>
          </a:ln>
        </p:spPr>
      </p:cxnSp>
      <p:cxnSp>
        <p:nvCxnSpPr>
          <p:cNvPr id="81" name="Google Shape;81;p14"/>
          <p:cNvCxnSpPr>
            <a:stCxn id="75" idx="3"/>
            <a:endCxn id="77" idx="1"/>
          </p:cNvCxnSpPr>
          <p:nvPr/>
        </p:nvCxnSpPr>
        <p:spPr>
          <a:xfrm>
            <a:off x="2431775" y="3644787"/>
            <a:ext cx="535200" cy="300"/>
          </a:xfrm>
          <a:prstGeom prst="straightConnector1">
            <a:avLst/>
          </a:prstGeom>
          <a:noFill/>
          <a:ln cap="flat" cmpd="sng" w="9525">
            <a:solidFill>
              <a:schemeClr val="dk2"/>
            </a:solidFill>
            <a:prstDash val="solid"/>
            <a:round/>
            <a:headEnd len="med" w="med" type="none"/>
            <a:tailEnd len="med" w="med" type="triangle"/>
          </a:ln>
        </p:spPr>
      </p:cxnSp>
      <p:cxnSp>
        <p:nvCxnSpPr>
          <p:cNvPr id="82" name="Google Shape;82;p14"/>
          <p:cNvCxnSpPr>
            <a:stCxn id="77" idx="3"/>
            <a:endCxn id="78" idx="1"/>
          </p:cNvCxnSpPr>
          <p:nvPr/>
        </p:nvCxnSpPr>
        <p:spPr>
          <a:xfrm flipH="1" rot="10800000">
            <a:off x="4309948" y="3623238"/>
            <a:ext cx="676500" cy="21900"/>
          </a:xfrm>
          <a:prstGeom prst="straightConnector1">
            <a:avLst/>
          </a:prstGeom>
          <a:noFill/>
          <a:ln cap="flat" cmpd="sng" w="9525">
            <a:solidFill>
              <a:schemeClr val="dk2"/>
            </a:solidFill>
            <a:prstDash val="solid"/>
            <a:round/>
            <a:headEnd len="med" w="med" type="none"/>
            <a:tailEnd len="med" w="med" type="triangle"/>
          </a:ln>
        </p:spPr>
      </p:cxnSp>
      <p:cxnSp>
        <p:nvCxnSpPr>
          <p:cNvPr id="83" name="Google Shape;83;p14"/>
          <p:cNvCxnSpPr>
            <a:stCxn id="74" idx="3"/>
            <a:endCxn id="76" idx="1"/>
          </p:cNvCxnSpPr>
          <p:nvPr/>
        </p:nvCxnSpPr>
        <p:spPr>
          <a:xfrm>
            <a:off x="3595450" y="1627825"/>
            <a:ext cx="645900" cy="0"/>
          </a:xfrm>
          <a:prstGeom prst="straightConnector1">
            <a:avLst/>
          </a:prstGeom>
          <a:noFill/>
          <a:ln cap="flat" cmpd="sng" w="9525">
            <a:solidFill>
              <a:schemeClr val="dk2"/>
            </a:solidFill>
            <a:prstDash val="solid"/>
            <a:round/>
            <a:headEnd len="med" w="med" type="none"/>
            <a:tailEnd len="med" w="med" type="triangle"/>
          </a:ln>
        </p:spPr>
      </p:cxnSp>
      <p:sp>
        <p:nvSpPr>
          <p:cNvPr id="84" name="Google Shape;84;p14"/>
          <p:cNvSpPr/>
          <p:nvPr/>
        </p:nvSpPr>
        <p:spPr>
          <a:xfrm>
            <a:off x="541713" y="5470525"/>
            <a:ext cx="2303100" cy="2031000"/>
          </a:xfrm>
          <a:prstGeom prst="rect">
            <a:avLst/>
          </a:prstGeom>
          <a:noFill/>
          <a:ln cap="flat" cmpd="sng" w="38100">
            <a:solidFill>
              <a:srgbClr val="38761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a:latin typeface="Lora"/>
                <a:ea typeface="Lora"/>
                <a:cs typeface="Lora"/>
                <a:sym typeface="Lora"/>
              </a:rPr>
              <a:t>The BCB r</a:t>
            </a:r>
            <a:r>
              <a:rPr lang="ms">
                <a:latin typeface="Lora"/>
                <a:ea typeface="Lora"/>
                <a:cs typeface="Lora"/>
                <a:sym typeface="Lora"/>
              </a:rPr>
              <a:t>eceives</a:t>
            </a:r>
            <a:r>
              <a:rPr lang="ms">
                <a:latin typeface="Lora"/>
                <a:ea typeface="Lora"/>
                <a:cs typeface="Lora"/>
                <a:sym typeface="Lora"/>
              </a:rPr>
              <a:t> the application and issues a </a:t>
            </a:r>
            <a:r>
              <a:rPr lang="ms">
                <a:latin typeface="Lora"/>
                <a:ea typeface="Lora"/>
                <a:cs typeface="Lora"/>
                <a:sym typeface="Lora"/>
              </a:rPr>
              <a:t>receipt. A transactional hearing must occur within 30 days (or for non-equity applicant: until there is a 1:1 ratio of equity and non-equity applicants).</a:t>
            </a:r>
            <a:endParaRPr>
              <a:latin typeface="Lora"/>
              <a:ea typeface="Lora"/>
              <a:cs typeface="Lora"/>
              <a:sym typeface="Lora"/>
            </a:endParaRPr>
          </a:p>
        </p:txBody>
      </p:sp>
      <p:cxnSp>
        <p:nvCxnSpPr>
          <p:cNvPr id="85" name="Google Shape;85;p14"/>
          <p:cNvCxnSpPr>
            <a:stCxn id="84" idx="3"/>
            <a:endCxn id="64" idx="1"/>
          </p:cNvCxnSpPr>
          <p:nvPr/>
        </p:nvCxnSpPr>
        <p:spPr>
          <a:xfrm>
            <a:off x="2844813" y="6486025"/>
            <a:ext cx="795600" cy="3900"/>
          </a:xfrm>
          <a:prstGeom prst="straightConnector1">
            <a:avLst/>
          </a:prstGeom>
          <a:noFill/>
          <a:ln cap="flat" cmpd="sng" w="9525">
            <a:solidFill>
              <a:schemeClr val="dk2"/>
            </a:solidFill>
            <a:prstDash val="solid"/>
            <a:round/>
            <a:headEnd len="med" w="med" type="none"/>
            <a:tailEnd len="med" w="med" type="triangle"/>
          </a:ln>
        </p:spPr>
      </p:cxnSp>
      <p:cxnSp>
        <p:nvCxnSpPr>
          <p:cNvPr id="86" name="Google Shape;86;p14"/>
          <p:cNvCxnSpPr>
            <a:stCxn id="64" idx="3"/>
            <a:endCxn id="66" idx="1"/>
          </p:cNvCxnSpPr>
          <p:nvPr/>
        </p:nvCxnSpPr>
        <p:spPr>
          <a:xfrm flipH="1" rot="10800000">
            <a:off x="6144425" y="6472587"/>
            <a:ext cx="867000" cy="17400"/>
          </a:xfrm>
          <a:prstGeom prst="straightConnector1">
            <a:avLst/>
          </a:prstGeom>
          <a:noFill/>
          <a:ln cap="flat" cmpd="sng" w="9525">
            <a:solidFill>
              <a:schemeClr val="dk2"/>
            </a:solidFill>
            <a:prstDash val="solid"/>
            <a:round/>
            <a:headEnd len="med" w="med" type="none"/>
            <a:tailEnd len="med" w="med" type="triangle"/>
          </a:ln>
        </p:spPr>
      </p:cxnSp>
      <p:cxnSp>
        <p:nvCxnSpPr>
          <p:cNvPr id="87" name="Google Shape;87;p14"/>
          <p:cNvCxnSpPr>
            <a:stCxn id="68" idx="3"/>
            <a:endCxn id="70" idx="1"/>
          </p:cNvCxnSpPr>
          <p:nvPr/>
        </p:nvCxnSpPr>
        <p:spPr>
          <a:xfrm flipH="1" rot="10800000">
            <a:off x="2612963" y="8902075"/>
            <a:ext cx="1357800" cy="35700"/>
          </a:xfrm>
          <a:prstGeom prst="straightConnector1">
            <a:avLst/>
          </a:prstGeom>
          <a:noFill/>
          <a:ln cap="flat" cmpd="sng" w="9525">
            <a:solidFill>
              <a:schemeClr val="dk2"/>
            </a:solidFill>
            <a:prstDash val="solid"/>
            <a:round/>
            <a:headEnd len="med" w="med" type="none"/>
            <a:tailEnd len="med" w="med" type="triangle"/>
          </a:ln>
        </p:spPr>
      </p:cxnSp>
      <p:cxnSp>
        <p:nvCxnSpPr>
          <p:cNvPr id="88" name="Google Shape;88;p14"/>
          <p:cNvCxnSpPr>
            <a:stCxn id="70" idx="3"/>
            <a:endCxn id="71" idx="1"/>
          </p:cNvCxnSpPr>
          <p:nvPr/>
        </p:nvCxnSpPr>
        <p:spPr>
          <a:xfrm>
            <a:off x="6144424" y="8902225"/>
            <a:ext cx="964200" cy="23100"/>
          </a:xfrm>
          <a:prstGeom prst="straightConnector1">
            <a:avLst/>
          </a:prstGeom>
          <a:noFill/>
          <a:ln cap="flat" cmpd="sng" w="9525">
            <a:solidFill>
              <a:schemeClr val="dk2"/>
            </a:solidFill>
            <a:prstDash val="solid"/>
            <a:round/>
            <a:headEnd len="med" w="med" type="none"/>
            <a:tailEnd len="med" w="med" type="triangle"/>
          </a:ln>
        </p:spPr>
      </p:cxnSp>
      <p:cxnSp>
        <p:nvCxnSpPr>
          <p:cNvPr id="89" name="Google Shape;89;p14"/>
          <p:cNvCxnSpPr>
            <a:stCxn id="71" idx="3"/>
            <a:endCxn id="72" idx="2"/>
          </p:cNvCxnSpPr>
          <p:nvPr/>
        </p:nvCxnSpPr>
        <p:spPr>
          <a:xfrm flipH="1" rot="10800000">
            <a:off x="11187225" y="7587850"/>
            <a:ext cx="1233600" cy="1337400"/>
          </a:xfrm>
          <a:prstGeom prst="bentConnector2">
            <a:avLst/>
          </a:prstGeom>
          <a:noFill/>
          <a:ln cap="flat" cmpd="sng" w="9525">
            <a:solidFill>
              <a:schemeClr val="dk2"/>
            </a:solidFill>
            <a:prstDash val="solid"/>
            <a:round/>
            <a:headEnd len="med" w="med" type="none"/>
            <a:tailEnd len="med" w="med" type="none"/>
          </a:ln>
        </p:spPr>
      </p:cxnSp>
      <p:cxnSp>
        <p:nvCxnSpPr>
          <p:cNvPr id="90" name="Google Shape;90;p14"/>
          <p:cNvCxnSpPr>
            <a:endCxn id="84" idx="0"/>
          </p:cNvCxnSpPr>
          <p:nvPr/>
        </p:nvCxnSpPr>
        <p:spPr>
          <a:xfrm flipH="1">
            <a:off x="1693263" y="5462125"/>
            <a:ext cx="43800" cy="8400"/>
          </a:xfrm>
          <a:prstGeom prst="straightConnector1">
            <a:avLst/>
          </a:prstGeom>
          <a:noFill/>
          <a:ln cap="flat" cmpd="sng" w="9525">
            <a:solidFill>
              <a:schemeClr val="dk2"/>
            </a:solidFill>
            <a:prstDash val="solid"/>
            <a:round/>
            <a:headEnd len="med" w="med" type="none"/>
            <a:tailEnd len="med" w="med" type="triangle"/>
          </a:ln>
        </p:spPr>
      </p:cxnSp>
      <p:sp>
        <p:nvSpPr>
          <p:cNvPr id="91" name="Google Shape;91;p14"/>
          <p:cNvSpPr/>
          <p:nvPr/>
        </p:nvSpPr>
        <p:spPr>
          <a:xfrm>
            <a:off x="11607638" y="1039677"/>
            <a:ext cx="1343100" cy="10143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a:latin typeface="Lora"/>
                <a:ea typeface="Lora"/>
                <a:cs typeface="Lora"/>
                <a:sym typeface="Lora"/>
              </a:rPr>
              <a:t>Have</a:t>
            </a:r>
            <a:r>
              <a:rPr lang="ms">
                <a:latin typeface="Lora"/>
                <a:ea typeface="Lora"/>
                <a:cs typeface="Lora"/>
                <a:sym typeface="Lora"/>
              </a:rPr>
              <a:t> </a:t>
            </a:r>
            <a:r>
              <a:rPr b="1" lang="ms">
                <a:latin typeface="Lora"/>
                <a:ea typeface="Lora"/>
                <a:cs typeface="Lora"/>
                <a:sym typeface="Lora"/>
              </a:rPr>
              <a:t>Zoning Board Appeal</a:t>
            </a:r>
            <a:r>
              <a:rPr lang="ms">
                <a:latin typeface="Lora"/>
                <a:ea typeface="Lora"/>
                <a:cs typeface="Lora"/>
                <a:sym typeface="Lora"/>
              </a:rPr>
              <a:t> (ZBA) hearing</a:t>
            </a:r>
            <a:endParaRPr>
              <a:latin typeface="Lora"/>
              <a:ea typeface="Lora"/>
              <a:cs typeface="Lora"/>
              <a:sym typeface="Lora"/>
            </a:endParaRPr>
          </a:p>
        </p:txBody>
      </p:sp>
      <p:sp>
        <p:nvSpPr>
          <p:cNvPr id="92" name="Google Shape;92;p14"/>
          <p:cNvSpPr/>
          <p:nvPr/>
        </p:nvSpPr>
        <p:spPr>
          <a:xfrm>
            <a:off x="6240747" y="1193675"/>
            <a:ext cx="1435800" cy="8832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a:latin typeface="Lora"/>
                <a:ea typeface="Lora"/>
                <a:cs typeface="Lora"/>
                <a:sym typeface="Lora"/>
              </a:rPr>
              <a:t>Start appeal process with </a:t>
            </a:r>
            <a:r>
              <a:rPr b="1" lang="ms">
                <a:latin typeface="Lora"/>
                <a:ea typeface="Lora"/>
                <a:cs typeface="Lora"/>
                <a:sym typeface="Lora"/>
              </a:rPr>
              <a:t>Zoning Board Appeal</a:t>
            </a:r>
            <a:r>
              <a:rPr lang="ms">
                <a:latin typeface="Lora"/>
                <a:ea typeface="Lora"/>
                <a:cs typeface="Lora"/>
                <a:sym typeface="Lora"/>
              </a:rPr>
              <a:t> (ZBA)</a:t>
            </a:r>
            <a:endParaRPr>
              <a:latin typeface="Lora"/>
              <a:ea typeface="Lora"/>
              <a:cs typeface="Lora"/>
              <a:sym typeface="Lora"/>
            </a:endParaRPr>
          </a:p>
        </p:txBody>
      </p:sp>
      <p:cxnSp>
        <p:nvCxnSpPr>
          <p:cNvPr id="93" name="Google Shape;93;p14"/>
          <p:cNvCxnSpPr>
            <a:stCxn id="76" idx="3"/>
            <a:endCxn id="92" idx="1"/>
          </p:cNvCxnSpPr>
          <p:nvPr/>
        </p:nvCxnSpPr>
        <p:spPr>
          <a:xfrm>
            <a:off x="5584300" y="1627825"/>
            <a:ext cx="656400" cy="7500"/>
          </a:xfrm>
          <a:prstGeom prst="straightConnector1">
            <a:avLst/>
          </a:prstGeom>
          <a:noFill/>
          <a:ln cap="flat" cmpd="sng" w="9525">
            <a:solidFill>
              <a:schemeClr val="dk2"/>
            </a:solidFill>
            <a:prstDash val="solid"/>
            <a:round/>
            <a:headEnd len="med" w="med" type="none"/>
            <a:tailEnd len="med" w="med" type="triangle"/>
          </a:ln>
        </p:spPr>
      </p:cxnSp>
      <p:cxnSp>
        <p:nvCxnSpPr>
          <p:cNvPr id="94" name="Google Shape;94;p14"/>
          <p:cNvCxnSpPr>
            <a:stCxn id="92" idx="3"/>
            <a:endCxn id="75" idx="0"/>
          </p:cNvCxnSpPr>
          <p:nvPr/>
        </p:nvCxnSpPr>
        <p:spPr>
          <a:xfrm flipH="1">
            <a:off x="1597947" y="1635275"/>
            <a:ext cx="6078600" cy="1365900"/>
          </a:xfrm>
          <a:prstGeom prst="bentConnector4">
            <a:avLst>
              <a:gd fmla="val -3917" name="adj1"/>
              <a:gd fmla="val 51104" name="adj2"/>
            </a:avLst>
          </a:prstGeom>
          <a:noFill/>
          <a:ln cap="flat" cmpd="sng" w="9525">
            <a:solidFill>
              <a:schemeClr val="dk2"/>
            </a:solidFill>
            <a:prstDash val="solid"/>
            <a:round/>
            <a:headEnd len="med" w="med" type="none"/>
            <a:tailEnd len="med" w="med" type="none"/>
          </a:ln>
        </p:spPr>
      </p:cxnSp>
      <p:cxnSp>
        <p:nvCxnSpPr>
          <p:cNvPr id="95" name="Google Shape;95;p14"/>
          <p:cNvCxnSpPr>
            <a:endCxn id="75" idx="0"/>
          </p:cNvCxnSpPr>
          <p:nvPr/>
        </p:nvCxnSpPr>
        <p:spPr>
          <a:xfrm rot="10800000">
            <a:off x="1597925" y="3001287"/>
            <a:ext cx="22200" cy="11400"/>
          </a:xfrm>
          <a:prstGeom prst="straightConnector1">
            <a:avLst/>
          </a:prstGeom>
          <a:noFill/>
          <a:ln cap="flat" cmpd="sng" w="9525">
            <a:solidFill>
              <a:schemeClr val="dk2"/>
            </a:solidFill>
            <a:prstDash val="solid"/>
            <a:round/>
            <a:headEnd len="med" w="med" type="none"/>
            <a:tailEnd len="med" w="med" type="triangle"/>
          </a:ln>
        </p:spPr>
      </p:cxnSp>
      <p:cxnSp>
        <p:nvCxnSpPr>
          <p:cNvPr id="96" name="Google Shape;96;p14"/>
          <p:cNvCxnSpPr>
            <a:stCxn id="78" idx="3"/>
            <a:endCxn id="69" idx="1"/>
          </p:cNvCxnSpPr>
          <p:nvPr/>
        </p:nvCxnSpPr>
        <p:spPr>
          <a:xfrm flipH="1" rot="10800000">
            <a:off x="8419600" y="2545338"/>
            <a:ext cx="327900" cy="1077900"/>
          </a:xfrm>
          <a:prstGeom prst="bentConnector3">
            <a:avLst>
              <a:gd fmla="val 50011" name="adj1"/>
            </a:avLst>
          </a:prstGeom>
          <a:noFill/>
          <a:ln cap="flat" cmpd="sng" w="9525">
            <a:solidFill>
              <a:schemeClr val="dk2"/>
            </a:solidFill>
            <a:prstDash val="solid"/>
            <a:round/>
            <a:headEnd len="med" w="med" type="none"/>
            <a:tailEnd len="med" w="med" type="none"/>
          </a:ln>
        </p:spPr>
      </p:cxnSp>
      <p:cxnSp>
        <p:nvCxnSpPr>
          <p:cNvPr id="97" name="Google Shape;97;p14"/>
          <p:cNvCxnSpPr>
            <a:endCxn id="69" idx="1"/>
          </p:cNvCxnSpPr>
          <p:nvPr/>
        </p:nvCxnSpPr>
        <p:spPr>
          <a:xfrm flipH="1">
            <a:off x="8747575" y="2512500"/>
            <a:ext cx="37800" cy="32700"/>
          </a:xfrm>
          <a:prstGeom prst="straightConnector1">
            <a:avLst/>
          </a:prstGeom>
          <a:noFill/>
          <a:ln cap="flat" cmpd="sng" w="9525">
            <a:solidFill>
              <a:schemeClr val="dk2"/>
            </a:solidFill>
            <a:prstDash val="solid"/>
            <a:round/>
            <a:headEnd len="med" w="med" type="none"/>
            <a:tailEnd len="med" w="med" type="triangle"/>
          </a:ln>
        </p:spPr>
      </p:cxnSp>
      <p:cxnSp>
        <p:nvCxnSpPr>
          <p:cNvPr id="98" name="Google Shape;98;p14"/>
          <p:cNvCxnSpPr>
            <a:stCxn id="84" idx="0"/>
            <a:endCxn id="69" idx="2"/>
          </p:cNvCxnSpPr>
          <p:nvPr/>
        </p:nvCxnSpPr>
        <p:spPr>
          <a:xfrm rot="-5400000">
            <a:off x="5151213" y="722575"/>
            <a:ext cx="1290000" cy="8205900"/>
          </a:xfrm>
          <a:prstGeom prst="bentConnector3">
            <a:avLst>
              <a:gd fmla="val 50001" name="adj1"/>
            </a:avLst>
          </a:prstGeom>
          <a:noFill/>
          <a:ln cap="flat" cmpd="sng" w="9525">
            <a:solidFill>
              <a:schemeClr val="dk2"/>
            </a:solidFill>
            <a:prstDash val="solid"/>
            <a:round/>
            <a:headEnd len="med" w="med" type="none"/>
            <a:tailEnd len="med" w="med" type="none"/>
          </a:ln>
        </p:spPr>
      </p:cxnSp>
      <p:cxnSp>
        <p:nvCxnSpPr>
          <p:cNvPr id="99" name="Google Shape;99;p14"/>
          <p:cNvCxnSpPr>
            <a:stCxn id="66" idx="3"/>
            <a:endCxn id="79" idx="1"/>
          </p:cNvCxnSpPr>
          <p:nvPr/>
        </p:nvCxnSpPr>
        <p:spPr>
          <a:xfrm flipH="1" rot="10800000">
            <a:off x="10155550" y="3683488"/>
            <a:ext cx="1241100" cy="2789100"/>
          </a:xfrm>
          <a:prstGeom prst="bentConnector3">
            <a:avLst>
              <a:gd fmla="val 49995" name="adj1"/>
            </a:avLst>
          </a:prstGeom>
          <a:noFill/>
          <a:ln cap="flat" cmpd="sng" w="9525">
            <a:solidFill>
              <a:schemeClr val="dk2"/>
            </a:solidFill>
            <a:prstDash val="solid"/>
            <a:round/>
            <a:headEnd len="med" w="med" type="none"/>
            <a:tailEnd len="med" w="med" type="none"/>
          </a:ln>
        </p:spPr>
      </p:cxnSp>
      <p:cxnSp>
        <p:nvCxnSpPr>
          <p:cNvPr id="100" name="Google Shape;100;p14"/>
          <p:cNvCxnSpPr>
            <a:endCxn id="79" idx="1"/>
          </p:cNvCxnSpPr>
          <p:nvPr/>
        </p:nvCxnSpPr>
        <p:spPr>
          <a:xfrm rot="10800000">
            <a:off x="11396527" y="3683625"/>
            <a:ext cx="45300" cy="20400"/>
          </a:xfrm>
          <a:prstGeom prst="straightConnector1">
            <a:avLst/>
          </a:prstGeom>
          <a:noFill/>
          <a:ln cap="flat" cmpd="sng" w="9525">
            <a:solidFill>
              <a:schemeClr val="dk2"/>
            </a:solidFill>
            <a:prstDash val="solid"/>
            <a:round/>
            <a:headEnd len="med" w="med" type="none"/>
            <a:tailEnd len="med" w="med" type="triangle"/>
          </a:ln>
        </p:spPr>
      </p:cxnSp>
      <p:sp>
        <p:nvSpPr>
          <p:cNvPr id="101" name="Google Shape;101;p14"/>
          <p:cNvSpPr/>
          <p:nvPr/>
        </p:nvSpPr>
        <p:spPr>
          <a:xfrm>
            <a:off x="13507700" y="1039675"/>
            <a:ext cx="2030100" cy="1014300"/>
          </a:xfrm>
          <a:prstGeom prst="rect">
            <a:avLst/>
          </a:prstGeom>
          <a:no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ms">
                <a:latin typeface="Lora"/>
                <a:ea typeface="Lora"/>
                <a:cs typeface="Lora"/>
                <a:sym typeface="Lora"/>
              </a:rPr>
              <a:t>Only with a ZBA approval may the applicant submit an </a:t>
            </a:r>
            <a:r>
              <a:rPr lang="ms">
                <a:latin typeface="Lora"/>
                <a:ea typeface="Lora"/>
                <a:cs typeface="Lora"/>
                <a:sym typeface="Lora"/>
              </a:rPr>
              <a:t>application</a:t>
            </a:r>
            <a:r>
              <a:rPr lang="ms">
                <a:latin typeface="Lora"/>
                <a:ea typeface="Lora"/>
                <a:cs typeface="Lora"/>
                <a:sym typeface="Lora"/>
              </a:rPr>
              <a:t> for State approval</a:t>
            </a:r>
            <a:endParaRPr>
              <a:latin typeface="Lora"/>
              <a:ea typeface="Lora"/>
              <a:cs typeface="Lora"/>
              <a:sym typeface="Lora"/>
            </a:endParaRPr>
          </a:p>
        </p:txBody>
      </p:sp>
      <p:cxnSp>
        <p:nvCxnSpPr>
          <p:cNvPr id="102" name="Google Shape;102;p14"/>
          <p:cNvCxnSpPr>
            <a:stCxn id="91" idx="3"/>
            <a:endCxn id="101" idx="1"/>
          </p:cNvCxnSpPr>
          <p:nvPr/>
        </p:nvCxnSpPr>
        <p:spPr>
          <a:xfrm>
            <a:off x="12950738" y="1546827"/>
            <a:ext cx="557100" cy="0"/>
          </a:xfrm>
          <a:prstGeom prst="straightConnector1">
            <a:avLst/>
          </a:prstGeom>
          <a:noFill/>
          <a:ln cap="flat" cmpd="sng" w="9525">
            <a:solidFill>
              <a:schemeClr val="dk2"/>
            </a:solidFill>
            <a:prstDash val="solid"/>
            <a:round/>
            <a:headEnd len="med" w="med" type="none"/>
            <a:tailEnd len="med" w="med" type="triangle"/>
          </a:ln>
        </p:spPr>
      </p:cxnSp>
      <p:cxnSp>
        <p:nvCxnSpPr>
          <p:cNvPr id="103" name="Google Shape;103;p14"/>
          <p:cNvCxnSpPr>
            <a:stCxn id="101" idx="2"/>
            <a:endCxn id="68" idx="0"/>
          </p:cNvCxnSpPr>
          <p:nvPr/>
        </p:nvCxnSpPr>
        <p:spPr>
          <a:xfrm rot="5400000">
            <a:off x="5016500" y="-1364675"/>
            <a:ext cx="6087600" cy="12924900"/>
          </a:xfrm>
          <a:prstGeom prst="bentConnector3">
            <a:avLst>
              <a:gd fmla="val 50000" name="adj1"/>
            </a:avLst>
          </a:prstGeom>
          <a:noFill/>
          <a:ln cap="flat" cmpd="sng" w="9525">
            <a:solidFill>
              <a:schemeClr val="dk2"/>
            </a:solidFill>
            <a:prstDash val="solid"/>
            <a:round/>
            <a:headEnd len="med" w="med" type="none"/>
            <a:tailEnd len="med" w="med" type="none"/>
          </a:ln>
        </p:spPr>
      </p:cxnSp>
      <p:cxnSp>
        <p:nvCxnSpPr>
          <p:cNvPr id="104" name="Google Shape;104;p14"/>
          <p:cNvCxnSpPr>
            <a:endCxn id="68" idx="0"/>
          </p:cNvCxnSpPr>
          <p:nvPr/>
        </p:nvCxnSpPr>
        <p:spPr>
          <a:xfrm rot="10800000">
            <a:off x="1597913" y="8141575"/>
            <a:ext cx="72300" cy="26400"/>
          </a:xfrm>
          <a:prstGeom prst="straightConnector1">
            <a:avLst/>
          </a:prstGeom>
          <a:noFill/>
          <a:ln cap="flat" cmpd="sng" w="9525">
            <a:solidFill>
              <a:schemeClr val="dk2"/>
            </a:solidFill>
            <a:prstDash val="solid"/>
            <a:round/>
            <a:headEnd len="med" w="med" type="none"/>
            <a:tailEnd len="med" w="med" type="triangle"/>
          </a:ln>
        </p:spPr>
      </p:cxnSp>
      <p:cxnSp>
        <p:nvCxnSpPr>
          <p:cNvPr id="105" name="Google Shape;105;p14"/>
          <p:cNvCxnSpPr>
            <a:endCxn id="72" idx="2"/>
          </p:cNvCxnSpPr>
          <p:nvPr/>
        </p:nvCxnSpPr>
        <p:spPr>
          <a:xfrm rot="10800000">
            <a:off x="12420900" y="7587775"/>
            <a:ext cx="70800" cy="18600"/>
          </a:xfrm>
          <a:prstGeom prst="straightConnector1">
            <a:avLst/>
          </a:prstGeom>
          <a:noFill/>
          <a:ln cap="flat" cmpd="sng" w="9525">
            <a:solidFill>
              <a:schemeClr val="dk2"/>
            </a:solidFill>
            <a:prstDash val="solid"/>
            <a:round/>
            <a:headEnd len="med" w="med" type="none"/>
            <a:tailEnd len="med" w="med" type="triangle"/>
          </a:ln>
        </p:spPr>
      </p:cxnSp>
      <p:cxnSp>
        <p:nvCxnSpPr>
          <p:cNvPr id="106" name="Google Shape;106;p14"/>
          <p:cNvCxnSpPr>
            <a:endCxn id="65" idx="2"/>
          </p:cNvCxnSpPr>
          <p:nvPr/>
        </p:nvCxnSpPr>
        <p:spPr>
          <a:xfrm rot="10800000">
            <a:off x="14917700" y="7089650"/>
            <a:ext cx="19200" cy="5100"/>
          </a:xfrm>
          <a:prstGeom prst="straightConnector1">
            <a:avLst/>
          </a:prstGeom>
          <a:noFill/>
          <a:ln cap="flat" cmpd="sng" w="9525">
            <a:solidFill>
              <a:schemeClr val="dk2"/>
            </a:solidFill>
            <a:prstDash val="solid"/>
            <a:round/>
            <a:headEnd len="med" w="med" type="none"/>
            <a:tailEnd len="med" w="med" type="triangle"/>
          </a:ln>
        </p:spPr>
      </p:cxnSp>
      <p:cxnSp>
        <p:nvCxnSpPr>
          <p:cNvPr id="107" name="Google Shape;107;p14"/>
          <p:cNvCxnSpPr>
            <a:stCxn id="79" idx="0"/>
            <a:endCxn id="91" idx="2"/>
          </p:cNvCxnSpPr>
          <p:nvPr/>
        </p:nvCxnSpPr>
        <p:spPr>
          <a:xfrm rot="10800000">
            <a:off x="12279277" y="2054025"/>
            <a:ext cx="39000" cy="833400"/>
          </a:xfrm>
          <a:prstGeom prst="straightConnector1">
            <a:avLst/>
          </a:prstGeom>
          <a:noFill/>
          <a:ln cap="flat" cmpd="sng" w="9525">
            <a:solidFill>
              <a:schemeClr val="dk2"/>
            </a:solidFill>
            <a:prstDash val="solid"/>
            <a:round/>
            <a:headEnd len="med" w="med" type="none"/>
            <a:tailEnd len="med" w="med" type="triangle"/>
          </a:ln>
        </p:spPr>
      </p:cxnSp>
      <p:cxnSp>
        <p:nvCxnSpPr>
          <p:cNvPr id="108" name="Google Shape;108;p14"/>
          <p:cNvCxnSpPr>
            <a:endCxn id="72" idx="3"/>
          </p:cNvCxnSpPr>
          <p:nvPr/>
        </p:nvCxnSpPr>
        <p:spPr>
          <a:xfrm flipH="1" rot="10800000">
            <a:off x="13980300" y="6248125"/>
            <a:ext cx="12600" cy="4200"/>
          </a:xfrm>
          <a:prstGeom prst="straightConnector1">
            <a:avLst/>
          </a:prstGeom>
          <a:noFill/>
          <a:ln cap="flat" cmpd="sng" w="9525">
            <a:solidFill>
              <a:schemeClr val="dk2"/>
            </a:solidFill>
            <a:prstDash val="solid"/>
            <a:round/>
            <a:headEnd len="med" w="med" type="none"/>
            <a:tailEnd len="med" w="med" type="triangle"/>
          </a:ln>
        </p:spPr>
      </p:cxnSp>
      <p:cxnSp>
        <p:nvCxnSpPr>
          <p:cNvPr id="109" name="Google Shape;109;p14"/>
          <p:cNvCxnSpPr>
            <a:stCxn id="72" idx="3"/>
            <a:endCxn id="65" idx="1"/>
          </p:cNvCxnSpPr>
          <p:nvPr/>
        </p:nvCxnSpPr>
        <p:spPr>
          <a:xfrm flipH="1" rot="10800000">
            <a:off x="13992900" y="6243925"/>
            <a:ext cx="355800" cy="4200"/>
          </a:xfrm>
          <a:prstGeom prst="straightConnector1">
            <a:avLst/>
          </a:prstGeom>
          <a:noFill/>
          <a:ln cap="flat" cmpd="sng" w="9525">
            <a:solidFill>
              <a:schemeClr val="dk2"/>
            </a:solidFill>
            <a:prstDash val="solid"/>
            <a:round/>
            <a:headEnd len="med" w="med" type="none"/>
            <a:tailEnd len="med" w="med" type="triangle"/>
          </a:ln>
        </p:spPr>
      </p:cxnSp>
      <p:sp>
        <p:nvSpPr>
          <p:cNvPr id="110" name="Google Shape;110;p14"/>
          <p:cNvSpPr txBox="1"/>
          <p:nvPr/>
        </p:nvSpPr>
        <p:spPr>
          <a:xfrm>
            <a:off x="6899175" y="53600"/>
            <a:ext cx="82059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p>
        </p:txBody>
      </p:sp>
      <p:sp>
        <p:nvSpPr>
          <p:cNvPr id="111" name="Google Shape;111;p14"/>
          <p:cNvSpPr txBox="1"/>
          <p:nvPr/>
        </p:nvSpPr>
        <p:spPr>
          <a:xfrm>
            <a:off x="11917700" y="7830175"/>
            <a:ext cx="3144000" cy="185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ms" sz="1600">
                <a:solidFill>
                  <a:schemeClr val="dk1"/>
                </a:solidFill>
                <a:latin typeface="Lora"/>
                <a:ea typeface="Lora"/>
                <a:cs typeface="Lora"/>
                <a:sym typeface="Lora"/>
              </a:rPr>
              <a:t> </a:t>
            </a:r>
            <a:r>
              <a:rPr b="1" lang="ms" sz="1600">
                <a:solidFill>
                  <a:schemeClr val="dk1"/>
                </a:solidFill>
                <a:latin typeface="Lora"/>
                <a:ea typeface="Lora"/>
                <a:cs typeface="Lora"/>
                <a:sym typeface="Lora"/>
              </a:rPr>
              <a:t>Legend: </a:t>
            </a:r>
            <a:r>
              <a:rPr lang="ms" sz="1600">
                <a:solidFill>
                  <a:schemeClr val="dk1"/>
                </a:solidFill>
                <a:latin typeface="Lora"/>
                <a:ea typeface="Lora"/>
                <a:cs typeface="Lora"/>
                <a:sym typeface="Lora"/>
              </a:rPr>
              <a:t>Border color indicates who is performing action</a:t>
            </a:r>
            <a:endParaRPr sz="1600">
              <a:solidFill>
                <a:schemeClr val="dk1"/>
              </a:solidFill>
              <a:latin typeface="Lora"/>
              <a:ea typeface="Lora"/>
              <a:cs typeface="Lora"/>
              <a:sym typeface="Lora"/>
            </a:endParaRPr>
          </a:p>
          <a:p>
            <a:pPr indent="0" lvl="0" marL="0" rtl="0" algn="l">
              <a:spcBef>
                <a:spcPts val="0"/>
              </a:spcBef>
              <a:spcAft>
                <a:spcPts val="0"/>
              </a:spcAft>
              <a:buNone/>
            </a:pPr>
            <a:r>
              <a:t/>
            </a:r>
            <a:endParaRPr sz="1600">
              <a:solidFill>
                <a:schemeClr val="dk1"/>
              </a:solidFill>
              <a:latin typeface="Lora"/>
              <a:ea typeface="Lora"/>
              <a:cs typeface="Lora"/>
              <a:sym typeface="Lora"/>
            </a:endParaRPr>
          </a:p>
          <a:p>
            <a:pPr indent="0" lvl="0" marL="0" rtl="0" algn="l">
              <a:spcBef>
                <a:spcPts val="0"/>
              </a:spcBef>
              <a:spcAft>
                <a:spcPts val="0"/>
              </a:spcAft>
              <a:buNone/>
            </a:pPr>
            <a:r>
              <a:t/>
            </a:r>
            <a:endParaRPr sz="1600">
              <a:solidFill>
                <a:schemeClr val="dk1"/>
              </a:solidFill>
              <a:latin typeface="Lora"/>
              <a:ea typeface="Lora"/>
              <a:cs typeface="Lora"/>
              <a:sym typeface="Lora"/>
            </a:endParaRPr>
          </a:p>
        </p:txBody>
      </p:sp>
      <p:sp>
        <p:nvSpPr>
          <p:cNvPr id="112" name="Google Shape;112;p14"/>
          <p:cNvSpPr/>
          <p:nvPr/>
        </p:nvSpPr>
        <p:spPr>
          <a:xfrm flipH="1" rot="10800000">
            <a:off x="12725800" y="8989215"/>
            <a:ext cx="327900" cy="295500"/>
          </a:xfrm>
          <a:prstGeom prst="rect">
            <a:avLst/>
          </a:prstGeom>
          <a:solidFill>
            <a:schemeClr val="lt2"/>
          </a:solidFill>
          <a:ln cap="flat" cmpd="sng" w="3810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4"/>
          <p:cNvSpPr/>
          <p:nvPr/>
        </p:nvSpPr>
        <p:spPr>
          <a:xfrm>
            <a:off x="12725800" y="9379675"/>
            <a:ext cx="327900" cy="267300"/>
          </a:xfrm>
          <a:prstGeom prst="rect">
            <a:avLst/>
          </a:prstGeom>
          <a:solidFill>
            <a:schemeClr val="lt2"/>
          </a:solidFill>
          <a:ln cap="flat" cmpd="sng" w="38100">
            <a:solidFill>
              <a:srgbClr val="38761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4"/>
          <p:cNvSpPr/>
          <p:nvPr/>
        </p:nvSpPr>
        <p:spPr>
          <a:xfrm>
            <a:off x="12725800" y="8626963"/>
            <a:ext cx="327900" cy="267300"/>
          </a:xfrm>
          <a:prstGeom prst="rect">
            <a:avLst/>
          </a:prstGeom>
          <a:solidFill>
            <a:schemeClr val="lt2"/>
          </a:solid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4"/>
          <p:cNvSpPr txBox="1"/>
          <p:nvPr/>
        </p:nvSpPr>
        <p:spPr>
          <a:xfrm>
            <a:off x="12994025" y="8548825"/>
            <a:ext cx="11379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i="1" lang="ms" sz="1500">
                <a:solidFill>
                  <a:schemeClr val="dk1"/>
                </a:solidFill>
                <a:latin typeface="Lora"/>
                <a:ea typeface="Lora"/>
                <a:cs typeface="Lora"/>
                <a:sym typeface="Lora"/>
              </a:rPr>
              <a:t> Applicant</a:t>
            </a:r>
            <a:endParaRPr sz="2000"/>
          </a:p>
        </p:txBody>
      </p:sp>
      <p:sp>
        <p:nvSpPr>
          <p:cNvPr id="116" name="Google Shape;116;p14"/>
          <p:cNvSpPr txBox="1"/>
          <p:nvPr/>
        </p:nvSpPr>
        <p:spPr>
          <a:xfrm>
            <a:off x="13069000" y="9309625"/>
            <a:ext cx="6459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ms" sz="1500">
                <a:solidFill>
                  <a:schemeClr val="dk1"/>
                </a:solidFill>
                <a:latin typeface="Lora"/>
                <a:ea typeface="Lora"/>
                <a:cs typeface="Lora"/>
                <a:sym typeface="Lora"/>
              </a:rPr>
              <a:t>BCB</a:t>
            </a:r>
            <a:endParaRPr i="1"/>
          </a:p>
        </p:txBody>
      </p:sp>
      <p:sp>
        <p:nvSpPr>
          <p:cNvPr id="117" name="Google Shape;117;p14"/>
          <p:cNvSpPr txBox="1"/>
          <p:nvPr/>
        </p:nvSpPr>
        <p:spPr>
          <a:xfrm>
            <a:off x="13053700" y="8929225"/>
            <a:ext cx="6765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ms" sz="1500">
                <a:solidFill>
                  <a:schemeClr val="dk1"/>
                </a:solidFill>
                <a:latin typeface="Lora"/>
                <a:ea typeface="Lora"/>
                <a:cs typeface="Lora"/>
                <a:sym typeface="Lora"/>
              </a:rPr>
              <a:t>CCC</a:t>
            </a:r>
            <a:endParaRPr i="1"/>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5"/>
          <p:cNvSpPr txBox="1"/>
          <p:nvPr>
            <p:ph type="title"/>
          </p:nvPr>
        </p:nvSpPr>
        <p:spPr>
          <a:xfrm>
            <a:off x="529890" y="870271"/>
            <a:ext cx="14484900" cy="1119900"/>
          </a:xfrm>
          <a:prstGeom prst="rect">
            <a:avLst/>
          </a:prstGeom>
        </p:spPr>
        <p:txBody>
          <a:bodyPr anchorCtr="0" anchor="t" bIns="163200" lIns="163200" spcFirstLastPara="1" rIns="163200" wrap="square" tIns="163200">
            <a:noAutofit/>
          </a:bodyPr>
          <a:lstStyle/>
          <a:p>
            <a:pPr indent="0" lvl="0" marL="0" rtl="0" algn="l">
              <a:spcBef>
                <a:spcPts val="0"/>
              </a:spcBef>
              <a:spcAft>
                <a:spcPts val="0"/>
              </a:spcAft>
              <a:buNone/>
            </a:pPr>
            <a:r>
              <a:rPr lang="ms"/>
              <a:t>How to Apply Zoning Relief</a:t>
            </a:r>
            <a:endParaRPr/>
          </a:p>
        </p:txBody>
      </p:sp>
      <p:sp>
        <p:nvSpPr>
          <p:cNvPr id="123" name="Google Shape;123;p15"/>
          <p:cNvSpPr txBox="1"/>
          <p:nvPr>
            <p:ph idx="1" type="body"/>
          </p:nvPr>
        </p:nvSpPr>
        <p:spPr>
          <a:xfrm>
            <a:off x="529900" y="2253724"/>
            <a:ext cx="14484900" cy="7558500"/>
          </a:xfrm>
          <a:prstGeom prst="rect">
            <a:avLst/>
          </a:prstGeom>
        </p:spPr>
        <p:txBody>
          <a:bodyPr anchorCtr="0" anchor="t" bIns="163200" lIns="163200" spcFirstLastPara="1" rIns="163200" wrap="square" tIns="163200">
            <a:noAutofit/>
          </a:bodyPr>
          <a:lstStyle/>
          <a:p>
            <a:pPr indent="0" lvl="0" marL="0" rtl="0" algn="l">
              <a:spcBef>
                <a:spcPts val="0"/>
              </a:spcBef>
              <a:spcAft>
                <a:spcPts val="0"/>
              </a:spcAft>
              <a:buClr>
                <a:schemeClr val="dk1"/>
              </a:buClr>
              <a:buSzPts val="1100"/>
              <a:buFont typeface="Arial"/>
              <a:buNone/>
            </a:pPr>
            <a:r>
              <a:rPr lang="ms" sz="1400">
                <a:solidFill>
                  <a:schemeClr val="dk1"/>
                </a:solidFill>
              </a:rPr>
              <a:t>Once the BCB has received your application for a cannabis establishment, please note that you must also</a:t>
            </a:r>
            <a:r>
              <a:rPr lang="ms" sz="1400" u="sng">
                <a:solidFill>
                  <a:srgbClr val="1155CC"/>
                </a:solidFill>
                <a:hlinkClick r:id="rId3">
                  <a:extLst>
                    <a:ext uri="{A12FA001-AC4F-418D-AE19-62706E023703}">
                      <ahyp:hlinkClr val="tx"/>
                    </a:ext>
                  </a:extLst>
                </a:hlinkClick>
              </a:rPr>
              <a:t> file with the Inspectional Services Department for the underlying cannabis use</a:t>
            </a:r>
            <a:r>
              <a:rPr lang="ms" sz="1400">
                <a:solidFill>
                  <a:schemeClr val="dk1"/>
                </a:solidFill>
              </a:rPr>
              <a:t>. This requires a </a:t>
            </a:r>
            <a:r>
              <a:rPr b="1" lang="ms" sz="1400">
                <a:solidFill>
                  <a:schemeClr val="dk1"/>
                </a:solidFill>
              </a:rPr>
              <a:t>long-form alteration permit</a:t>
            </a:r>
            <a:r>
              <a:rPr lang="ms" sz="1400">
                <a:solidFill>
                  <a:schemeClr val="dk1"/>
                </a:solidFill>
              </a:rPr>
              <a:t> for change of use with interior/exterior renovations. The following documents are required for the initial application and supplemental documentation may be required based on the specifics of your application:</a:t>
            </a:r>
            <a:endParaRPr sz="1400">
              <a:solidFill>
                <a:srgbClr val="222222"/>
              </a:solidFill>
            </a:endParaRPr>
          </a:p>
          <a:p>
            <a:pPr indent="0" lvl="0" marL="0" rtl="0" algn="l">
              <a:spcBef>
                <a:spcPts val="0"/>
              </a:spcBef>
              <a:spcAft>
                <a:spcPts val="0"/>
              </a:spcAft>
              <a:buClr>
                <a:schemeClr val="dk1"/>
              </a:buClr>
              <a:buSzPts val="1100"/>
              <a:buFont typeface="Arial"/>
              <a:buNone/>
            </a:pPr>
            <a:r>
              <a:t/>
            </a:r>
            <a:endParaRPr sz="1400">
              <a:solidFill>
                <a:srgbClr val="222222"/>
              </a:solidFill>
            </a:endParaRPr>
          </a:p>
          <a:p>
            <a:pPr indent="0" lvl="0" marL="0" rtl="0" algn="l">
              <a:spcBef>
                <a:spcPts val="0"/>
              </a:spcBef>
              <a:spcAft>
                <a:spcPts val="0"/>
              </a:spcAft>
              <a:buClr>
                <a:schemeClr val="dk1"/>
              </a:buClr>
              <a:buSzPts val="1100"/>
              <a:buFont typeface="Arial"/>
              <a:buNone/>
            </a:pPr>
            <a:r>
              <a:rPr lang="ms" sz="1400">
                <a:solidFill>
                  <a:srgbClr val="222222"/>
                </a:solidFill>
              </a:rPr>
              <a:t>FOR ALL LONG-FORM PERMIT APPLICATIONS:</a:t>
            </a:r>
            <a:endParaRPr sz="1400">
              <a:solidFill>
                <a:srgbClr val="222222"/>
              </a:solidFill>
            </a:endParaRPr>
          </a:p>
          <a:p>
            <a:pPr indent="-317500" lvl="0" marL="596900" rtl="0" algn="l">
              <a:spcBef>
                <a:spcPts val="1000"/>
              </a:spcBef>
              <a:spcAft>
                <a:spcPts val="0"/>
              </a:spcAft>
              <a:buClr>
                <a:srgbClr val="222222"/>
              </a:buClr>
              <a:buSzPts val="1400"/>
              <a:buChar char="●"/>
            </a:pPr>
            <a:r>
              <a:rPr lang="ms" sz="1400">
                <a:solidFill>
                  <a:srgbClr val="222222"/>
                </a:solidFill>
              </a:rPr>
              <a:t>Plans are stamped and signed by MA Registered Design Professional, drawn to scale </a:t>
            </a:r>
            <a:endParaRPr sz="1400">
              <a:solidFill>
                <a:srgbClr val="222222"/>
              </a:solidFill>
            </a:endParaRPr>
          </a:p>
          <a:p>
            <a:pPr indent="-317500" lvl="0" marL="596900" rtl="0" algn="l">
              <a:spcBef>
                <a:spcPts val="0"/>
              </a:spcBef>
              <a:spcAft>
                <a:spcPts val="0"/>
              </a:spcAft>
              <a:buClr>
                <a:srgbClr val="222222"/>
              </a:buClr>
              <a:buSzPts val="1400"/>
              <a:buChar char="●"/>
            </a:pPr>
            <a:r>
              <a:rPr lang="ms" sz="1400">
                <a:solidFill>
                  <a:srgbClr val="222222"/>
                </a:solidFill>
              </a:rPr>
              <a:t>Plans are organized into individual sets with the correct project address</a:t>
            </a:r>
            <a:endParaRPr sz="1400">
              <a:solidFill>
                <a:srgbClr val="222222"/>
              </a:solidFill>
            </a:endParaRPr>
          </a:p>
          <a:p>
            <a:pPr indent="-317500" lvl="0" marL="596900" rtl="0" algn="l">
              <a:spcBef>
                <a:spcPts val="0"/>
              </a:spcBef>
              <a:spcAft>
                <a:spcPts val="0"/>
              </a:spcAft>
              <a:buClr>
                <a:srgbClr val="222222"/>
              </a:buClr>
              <a:buSzPts val="1400"/>
              <a:buChar char="●"/>
            </a:pPr>
            <a:r>
              <a:rPr lang="ms" sz="1400">
                <a:solidFill>
                  <a:srgbClr val="222222"/>
                </a:solidFill>
              </a:rPr>
              <a:t>Licensed Builders Information (Construction License, Workers' Compensation Affidavit, Mattocks-Higgins Affidavit) (not required for zoning relief)</a:t>
            </a:r>
            <a:endParaRPr sz="1400">
              <a:solidFill>
                <a:srgbClr val="222222"/>
              </a:solidFill>
            </a:endParaRPr>
          </a:p>
          <a:p>
            <a:pPr indent="-317500" lvl="0" marL="596900" rtl="0" algn="l">
              <a:spcBef>
                <a:spcPts val="0"/>
              </a:spcBef>
              <a:spcAft>
                <a:spcPts val="0"/>
              </a:spcAft>
              <a:buClr>
                <a:srgbClr val="222222"/>
              </a:buClr>
              <a:buSzPts val="1400"/>
              <a:buChar char="●"/>
            </a:pPr>
            <a:r>
              <a:rPr lang="ms" sz="1400">
                <a:solidFill>
                  <a:srgbClr val="222222"/>
                </a:solidFill>
              </a:rPr>
              <a:t>Construction Cost Estimate with Breakdown (not required for zoning relief)</a:t>
            </a:r>
            <a:endParaRPr sz="1400">
              <a:solidFill>
                <a:srgbClr val="222222"/>
              </a:solidFill>
            </a:endParaRPr>
          </a:p>
          <a:p>
            <a:pPr indent="0" lvl="0" marL="0" rtl="0" algn="l">
              <a:spcBef>
                <a:spcPts val="1000"/>
              </a:spcBef>
              <a:spcAft>
                <a:spcPts val="0"/>
              </a:spcAft>
              <a:buClr>
                <a:schemeClr val="dk1"/>
              </a:buClr>
              <a:buSzPts val="1100"/>
              <a:buFont typeface="Arial"/>
              <a:buNone/>
            </a:pPr>
            <a:r>
              <a:rPr lang="ms" sz="1400">
                <a:solidFill>
                  <a:srgbClr val="222222"/>
                </a:solidFill>
              </a:rPr>
              <a:t>For ALT - Change of Occupancy, the following additional documents are required:</a:t>
            </a:r>
            <a:endParaRPr sz="1400">
              <a:solidFill>
                <a:srgbClr val="222222"/>
              </a:solidFill>
            </a:endParaRPr>
          </a:p>
          <a:p>
            <a:pPr indent="-317500" lvl="0" marL="596900" rtl="0" algn="l">
              <a:spcBef>
                <a:spcPts val="1000"/>
              </a:spcBef>
              <a:spcAft>
                <a:spcPts val="0"/>
              </a:spcAft>
              <a:buClr>
                <a:srgbClr val="222222"/>
              </a:buClr>
              <a:buSzPts val="1400"/>
              <a:buChar char="●"/>
            </a:pPr>
            <a:r>
              <a:rPr lang="ms" sz="1400">
                <a:solidFill>
                  <a:srgbClr val="222222"/>
                </a:solidFill>
              </a:rPr>
              <a:t>Two sets of Certified Plot Plan (applicable if additional off-street parking is required) to scale by MA Registered Land Surveyor</a:t>
            </a:r>
            <a:endParaRPr sz="1400">
              <a:solidFill>
                <a:srgbClr val="222222"/>
              </a:solidFill>
            </a:endParaRPr>
          </a:p>
          <a:p>
            <a:pPr indent="-317500" lvl="0" marL="596900" rtl="0" algn="l">
              <a:spcBef>
                <a:spcPts val="0"/>
              </a:spcBef>
              <a:spcAft>
                <a:spcPts val="0"/>
              </a:spcAft>
              <a:buClr>
                <a:srgbClr val="222222"/>
              </a:buClr>
              <a:buSzPts val="1400"/>
              <a:buChar char="●"/>
            </a:pPr>
            <a:r>
              <a:rPr lang="ms" sz="1400">
                <a:solidFill>
                  <a:srgbClr val="222222"/>
                </a:solidFill>
              </a:rPr>
              <a:t>Two sets of Construction Documents: Architectural (Existing and Proposed), and/or Other Disciplines</a:t>
            </a:r>
            <a:endParaRPr sz="1400">
              <a:solidFill>
                <a:srgbClr val="222222"/>
              </a:solidFill>
            </a:endParaRPr>
          </a:p>
          <a:p>
            <a:pPr indent="-317500" lvl="0" marL="596900" rtl="0" algn="l">
              <a:spcBef>
                <a:spcPts val="0"/>
              </a:spcBef>
              <a:spcAft>
                <a:spcPts val="0"/>
              </a:spcAft>
              <a:buClr>
                <a:srgbClr val="222222"/>
              </a:buClr>
              <a:buSzPts val="1400"/>
              <a:buChar char="●"/>
            </a:pPr>
            <a:r>
              <a:rPr lang="ms" sz="1400">
                <a:solidFill>
                  <a:srgbClr val="222222"/>
                </a:solidFill>
              </a:rPr>
              <a:t>Flood Design Affidavit and Flood Elevation Certificate (applicable in flood zone only)</a:t>
            </a:r>
            <a:endParaRPr sz="1400">
              <a:solidFill>
                <a:srgbClr val="222222"/>
              </a:solidFill>
            </a:endParaRPr>
          </a:p>
          <a:p>
            <a:pPr indent="0" lvl="0" marL="0" rtl="0" algn="l">
              <a:spcBef>
                <a:spcPts val="1000"/>
              </a:spcBef>
              <a:spcAft>
                <a:spcPts val="0"/>
              </a:spcAft>
              <a:buClr>
                <a:schemeClr val="dk1"/>
              </a:buClr>
              <a:buSzPts val="1100"/>
              <a:buFont typeface="Arial"/>
              <a:buNone/>
            </a:pPr>
            <a:r>
              <a:rPr lang="ms" sz="1400">
                <a:solidFill>
                  <a:srgbClr val="222222"/>
                </a:solidFill>
              </a:rPr>
              <a:t>For ALT - Interior and/or Exterior Renovation, the following additional documents are required:</a:t>
            </a:r>
            <a:endParaRPr sz="1400">
              <a:solidFill>
                <a:srgbClr val="222222"/>
              </a:solidFill>
            </a:endParaRPr>
          </a:p>
          <a:p>
            <a:pPr indent="-317500" lvl="0" marL="596900" rtl="0" algn="l">
              <a:spcBef>
                <a:spcPts val="1000"/>
              </a:spcBef>
              <a:spcAft>
                <a:spcPts val="0"/>
              </a:spcAft>
              <a:buClr>
                <a:srgbClr val="222222"/>
              </a:buClr>
              <a:buSzPts val="1400"/>
              <a:buChar char="●"/>
            </a:pPr>
            <a:r>
              <a:rPr lang="ms" sz="1400">
                <a:solidFill>
                  <a:srgbClr val="222222"/>
                </a:solidFill>
              </a:rPr>
              <a:t>Two sets of Certified Plot Plan (applicable if extending living space and/or adding new exterior openings) to scale by MA Registered Land Surveyor</a:t>
            </a:r>
            <a:endParaRPr sz="1400">
              <a:solidFill>
                <a:srgbClr val="222222"/>
              </a:solidFill>
            </a:endParaRPr>
          </a:p>
          <a:p>
            <a:pPr indent="-317500" lvl="0" marL="596900" rtl="0" algn="l">
              <a:spcBef>
                <a:spcPts val="0"/>
              </a:spcBef>
              <a:spcAft>
                <a:spcPts val="0"/>
              </a:spcAft>
              <a:buClr>
                <a:srgbClr val="222222"/>
              </a:buClr>
              <a:buSzPts val="1400"/>
              <a:buChar char="●"/>
            </a:pPr>
            <a:r>
              <a:rPr lang="ms" sz="1400">
                <a:solidFill>
                  <a:srgbClr val="222222"/>
                </a:solidFill>
              </a:rPr>
              <a:t>Two sets of Construction Documents: Architectural (Existing and Proposed), and/or Other Disciplines</a:t>
            </a:r>
            <a:endParaRPr sz="1400">
              <a:solidFill>
                <a:srgbClr val="222222"/>
              </a:solidFill>
            </a:endParaRPr>
          </a:p>
          <a:p>
            <a:pPr indent="-317500" lvl="0" marL="596900" rtl="0" algn="l">
              <a:spcBef>
                <a:spcPts val="0"/>
              </a:spcBef>
              <a:spcAft>
                <a:spcPts val="0"/>
              </a:spcAft>
              <a:buClr>
                <a:srgbClr val="222222"/>
              </a:buClr>
              <a:buSzPts val="1400"/>
              <a:buChar char="●"/>
            </a:pPr>
            <a:r>
              <a:rPr lang="ms" sz="1400">
                <a:solidFill>
                  <a:srgbClr val="222222"/>
                </a:solidFill>
              </a:rPr>
              <a:t>Flood Design Affidavit and Flood Elevation Certificate (applicable in flood zone only)</a:t>
            </a:r>
            <a:endParaRPr sz="1400">
              <a:solidFill>
                <a:srgbClr val="222222"/>
              </a:solidFill>
            </a:endParaRPr>
          </a:p>
          <a:p>
            <a:pPr indent="-317500" lvl="0" marL="596900" rtl="0" algn="l">
              <a:spcBef>
                <a:spcPts val="0"/>
              </a:spcBef>
              <a:spcAft>
                <a:spcPts val="0"/>
              </a:spcAft>
              <a:buClr>
                <a:srgbClr val="222222"/>
              </a:buClr>
              <a:buSzPts val="1400"/>
              <a:buChar char="●"/>
            </a:pPr>
            <a:r>
              <a:rPr lang="ms" sz="1400">
                <a:solidFill>
                  <a:srgbClr val="222222"/>
                </a:solidFill>
              </a:rPr>
              <a:t>Historic Approval (as applicable) </a:t>
            </a:r>
            <a:endParaRPr sz="1400">
              <a:solidFill>
                <a:srgbClr val="222222"/>
              </a:solidFill>
            </a:endParaRPr>
          </a:p>
          <a:p>
            <a:pPr indent="0" lvl="0" marL="0" rtl="0" algn="l">
              <a:spcBef>
                <a:spcPts val="1000"/>
              </a:spcBef>
              <a:spcAft>
                <a:spcPts val="0"/>
              </a:spcAft>
              <a:buClr>
                <a:schemeClr val="dk1"/>
              </a:buClr>
              <a:buSzPts val="1100"/>
              <a:buFont typeface="Arial"/>
              <a:buNone/>
            </a:pPr>
            <a:r>
              <a:rPr lang="ms" sz="1400">
                <a:solidFill>
                  <a:srgbClr val="222222"/>
                </a:solidFill>
              </a:rPr>
              <a:t>Once you have filed a completed application you will be asked to process your payment. You may request in writing to be charged a nominal fee of $400.00. Your request for a nominal fee should identify all anticipated zoning violations. A member of the Plans and Zoning Division will review your submission and, upon a review, a refusal letter will be issued for the underlying cannabis use as well as any other use or dimensional requirements. Once you receive your refusal letter please forward it to the BCB and we will connect with the Mayor’s Office of Neighborhood Services to schedule your official community meeting. Please note, this meeting will not be scheduled until your refusal letter has been received although you are encouraged to proactively reach out to the community and neighbors. </a:t>
            </a:r>
            <a:endParaRPr sz="1400">
              <a:solidFill>
                <a:srgbClr val="222222"/>
              </a:solidFill>
            </a:endParaRPr>
          </a:p>
          <a:p>
            <a:pPr indent="0" lvl="0" marL="0" rtl="0" algn="l">
              <a:spcBef>
                <a:spcPts val="1000"/>
              </a:spcBef>
              <a:spcAft>
                <a:spcPts val="0"/>
              </a:spcAft>
              <a:buClr>
                <a:schemeClr val="dk1"/>
              </a:buClr>
              <a:buSzPts val="1100"/>
              <a:buFont typeface="Arial"/>
              <a:buNone/>
            </a:pPr>
            <a:r>
              <a:rPr lang="ms" sz="1400">
                <a:solidFill>
                  <a:srgbClr val="222222"/>
                </a:solidFill>
              </a:rPr>
              <a:t>  Your building permit application should be filed with the Inspectional Services Department through the online permitting portal, which can be found </a:t>
            </a:r>
            <a:r>
              <a:rPr lang="ms" sz="1400" u="sng">
                <a:solidFill>
                  <a:srgbClr val="1155CC"/>
                </a:solidFill>
                <a:hlinkClick r:id="rId4">
                  <a:extLst>
                    <a:ext uri="{A12FA001-AC4F-418D-AE19-62706E023703}">
                      <ahyp:hlinkClr val="tx"/>
                    </a:ext>
                  </a:extLst>
                </a:hlinkClick>
              </a:rPr>
              <a:t>here</a:t>
            </a:r>
            <a:r>
              <a:rPr lang="ms" sz="1400">
                <a:solidFill>
                  <a:srgbClr val="222222"/>
                </a:solidFill>
              </a:rPr>
              <a:t>.  If you have questions regarding the Inspectional Services Department’s permitting process, you can email them at isdpzreview@boston.gov. </a:t>
            </a:r>
            <a:endParaRPr sz="1400">
              <a:solidFill>
                <a:srgbClr val="222222"/>
              </a:solidFill>
            </a:endParaRPr>
          </a:p>
          <a:p>
            <a:pPr indent="0" lvl="0" marL="0" rtl="0" algn="l">
              <a:spcBef>
                <a:spcPts val="1000"/>
              </a:spcBef>
              <a:spcAft>
                <a:spcPts val="29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6"/>
          <p:cNvSpPr txBox="1"/>
          <p:nvPr>
            <p:ph type="title"/>
          </p:nvPr>
        </p:nvSpPr>
        <p:spPr>
          <a:xfrm>
            <a:off x="529890" y="565471"/>
            <a:ext cx="14484900" cy="1119900"/>
          </a:xfrm>
          <a:prstGeom prst="rect">
            <a:avLst/>
          </a:prstGeom>
        </p:spPr>
        <p:txBody>
          <a:bodyPr anchorCtr="0" anchor="t" bIns="163200" lIns="163200" spcFirstLastPara="1" rIns="163200" wrap="square" tIns="163200">
            <a:noAutofit/>
          </a:bodyPr>
          <a:lstStyle/>
          <a:p>
            <a:pPr indent="0" lvl="0" marL="0" rtl="0" algn="l">
              <a:spcBef>
                <a:spcPts val="0"/>
              </a:spcBef>
              <a:spcAft>
                <a:spcPts val="0"/>
              </a:spcAft>
              <a:buNone/>
            </a:pPr>
            <a:r>
              <a:rPr lang="ms"/>
              <a:t>Appeal process with ZBA</a:t>
            </a:r>
            <a:endParaRPr/>
          </a:p>
        </p:txBody>
      </p:sp>
      <p:sp>
        <p:nvSpPr>
          <p:cNvPr id="129" name="Google Shape;129;p16"/>
          <p:cNvSpPr txBox="1"/>
          <p:nvPr>
            <p:ph idx="1" type="body"/>
          </p:nvPr>
        </p:nvSpPr>
        <p:spPr>
          <a:xfrm>
            <a:off x="123700" y="1571075"/>
            <a:ext cx="15297300" cy="7881000"/>
          </a:xfrm>
          <a:prstGeom prst="rect">
            <a:avLst/>
          </a:prstGeom>
        </p:spPr>
        <p:txBody>
          <a:bodyPr anchorCtr="0" anchor="t" bIns="163200" lIns="163200" spcFirstLastPara="1" rIns="163200" wrap="square" tIns="163200">
            <a:noAutofit/>
          </a:bodyPr>
          <a:lstStyle/>
          <a:p>
            <a:pPr indent="0" lvl="0" marL="0" rtl="0" algn="l">
              <a:spcBef>
                <a:spcPts val="0"/>
              </a:spcBef>
              <a:spcAft>
                <a:spcPts val="0"/>
              </a:spcAft>
              <a:buNone/>
            </a:pPr>
            <a:r>
              <a:rPr lang="ms" sz="1400">
                <a:solidFill>
                  <a:schemeClr val="dk1"/>
                </a:solidFill>
                <a:highlight>
                  <a:srgbClr val="FFFFFF"/>
                </a:highlight>
                <a:latin typeface="Times New Roman"/>
                <a:ea typeface="Times New Roman"/>
                <a:cs typeface="Times New Roman"/>
                <a:sym typeface="Times New Roman"/>
              </a:rPr>
              <a:t>If you filed a long-form or short-form permit and your project was denied, you can make an appeal. You have to file your appeal within 45 days of getting your denial letter. The easiest way to file an appeal is to use their </a:t>
            </a:r>
            <a:r>
              <a:rPr lang="ms" sz="1400" u="sng">
                <a:solidFill>
                  <a:schemeClr val="dk1"/>
                </a:solidFill>
                <a:highlight>
                  <a:srgbClr val="FFFFFF"/>
                </a:highlight>
                <a:latin typeface="Times New Roman"/>
                <a:ea typeface="Times New Roman"/>
                <a:cs typeface="Times New Roman"/>
                <a:sym typeface="Times New Roman"/>
                <a:hlinkClick r:id="rId3">
                  <a:extLst>
                    <a:ext uri="{A12FA001-AC4F-418D-AE19-62706E023703}">
                      <ahyp:hlinkClr val="tx"/>
                    </a:ext>
                  </a:extLst>
                </a:hlinkClick>
              </a:rPr>
              <a:t>online portal</a:t>
            </a:r>
            <a:r>
              <a:rPr lang="ms" sz="1400">
                <a:solidFill>
                  <a:schemeClr val="dk1"/>
                </a:solidFill>
                <a:latin typeface="Times New Roman"/>
                <a:ea typeface="Times New Roman"/>
                <a:cs typeface="Times New Roman"/>
                <a:sym typeface="Times New Roman"/>
              </a:rPr>
              <a:t> or in person (online strongly suggested):</a:t>
            </a:r>
            <a:endParaRPr sz="1400">
              <a:solidFill>
                <a:schemeClr val="dk1"/>
              </a:solidFill>
              <a:latin typeface="Times New Roman"/>
              <a:ea typeface="Times New Roman"/>
              <a:cs typeface="Times New Roman"/>
              <a:sym typeface="Times New Roman"/>
            </a:endParaRPr>
          </a:p>
          <a:p>
            <a:pPr indent="0" lvl="0" marL="457200" rtl="0" algn="l">
              <a:lnSpc>
                <a:spcPct val="100000"/>
              </a:lnSpc>
              <a:spcBef>
                <a:spcPts val="0"/>
              </a:spcBef>
              <a:spcAft>
                <a:spcPts val="0"/>
              </a:spcAft>
              <a:buClr>
                <a:schemeClr val="dk1"/>
              </a:buClr>
              <a:buSzPts val="1100"/>
              <a:buFont typeface="Arial"/>
              <a:buNone/>
            </a:pPr>
            <a:r>
              <a:rPr lang="ms" sz="1400">
                <a:solidFill>
                  <a:schemeClr val="dk1"/>
                </a:solidFill>
                <a:latin typeface="Times New Roman"/>
                <a:ea typeface="Times New Roman"/>
                <a:cs typeface="Times New Roman"/>
                <a:sym typeface="Times New Roman"/>
              </a:rPr>
              <a:t>            Inspectional Services</a:t>
            </a:r>
            <a:endParaRPr sz="1400">
              <a:solidFill>
                <a:schemeClr val="dk1"/>
              </a:solidFill>
              <a:latin typeface="Times New Roman"/>
              <a:ea typeface="Times New Roman"/>
              <a:cs typeface="Times New Roman"/>
              <a:sym typeface="Times New Roman"/>
            </a:endParaRPr>
          </a:p>
          <a:p>
            <a:pPr indent="0" lvl="0" marL="914400" rtl="0" algn="l">
              <a:lnSpc>
                <a:spcPct val="100000"/>
              </a:lnSpc>
              <a:spcBef>
                <a:spcPts val="0"/>
              </a:spcBef>
              <a:spcAft>
                <a:spcPts val="0"/>
              </a:spcAft>
              <a:buClr>
                <a:schemeClr val="dk1"/>
              </a:buClr>
              <a:buSzPts val="1100"/>
              <a:buFont typeface="Arial"/>
              <a:buNone/>
            </a:pPr>
            <a:r>
              <a:rPr lang="ms" sz="1400">
                <a:solidFill>
                  <a:schemeClr val="dk1"/>
                </a:solidFill>
                <a:latin typeface="Times New Roman"/>
                <a:ea typeface="Times New Roman"/>
                <a:cs typeface="Times New Roman"/>
                <a:sym typeface="Times New Roman"/>
              </a:rPr>
              <a:t>1010 Massachusetts Ave, 5th Floor</a:t>
            </a:r>
            <a:endParaRPr sz="1400">
              <a:solidFill>
                <a:schemeClr val="dk1"/>
              </a:solidFill>
              <a:latin typeface="Times New Roman"/>
              <a:ea typeface="Times New Roman"/>
              <a:cs typeface="Times New Roman"/>
              <a:sym typeface="Times New Roman"/>
            </a:endParaRPr>
          </a:p>
          <a:p>
            <a:pPr indent="0" lvl="0" marL="914400" rtl="0" algn="l">
              <a:lnSpc>
                <a:spcPct val="100000"/>
              </a:lnSpc>
              <a:spcBef>
                <a:spcPts val="0"/>
              </a:spcBef>
              <a:spcAft>
                <a:spcPts val="0"/>
              </a:spcAft>
              <a:buClr>
                <a:schemeClr val="dk1"/>
              </a:buClr>
              <a:buSzPts val="1100"/>
              <a:buFont typeface="Arial"/>
              <a:buNone/>
            </a:pPr>
            <a:r>
              <a:rPr lang="ms" sz="1400">
                <a:solidFill>
                  <a:schemeClr val="dk1"/>
                </a:solidFill>
                <a:latin typeface="Times New Roman"/>
                <a:ea typeface="Times New Roman"/>
                <a:cs typeface="Times New Roman"/>
                <a:sym typeface="Times New Roman"/>
              </a:rPr>
              <a:t>Boston, MA 02118</a:t>
            </a:r>
            <a:endParaRPr sz="1400">
              <a:solidFill>
                <a:schemeClr val="dk1"/>
              </a:solidFill>
              <a:latin typeface="Times New Roman"/>
              <a:ea typeface="Times New Roman"/>
              <a:cs typeface="Times New Roman"/>
              <a:sym typeface="Times New Roman"/>
            </a:endParaRPr>
          </a:p>
          <a:p>
            <a:pPr indent="0" lvl="0" marL="457200" rtl="0" algn="l">
              <a:spcBef>
                <a:spcPts val="600"/>
              </a:spcBef>
              <a:spcAft>
                <a:spcPts val="0"/>
              </a:spcAft>
              <a:buClr>
                <a:schemeClr val="dk1"/>
              </a:buClr>
              <a:buSzPts val="1100"/>
              <a:buFont typeface="Arial"/>
              <a:buNone/>
            </a:pPr>
            <a:r>
              <a:rPr lang="ms" sz="1400">
                <a:solidFill>
                  <a:schemeClr val="dk1"/>
                </a:solidFill>
                <a:latin typeface="Times New Roman"/>
                <a:ea typeface="Times New Roman"/>
                <a:cs typeface="Times New Roman"/>
                <a:sym typeface="Times New Roman"/>
              </a:rPr>
              <a:t>Office hours: Monday through Friday, 8 a.m. - 4 p.m</a:t>
            </a:r>
            <a:endParaRPr sz="14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400">
              <a:solidFill>
                <a:schemeClr val="dk1"/>
              </a:solidFill>
              <a:latin typeface="Times New Roman"/>
              <a:ea typeface="Times New Roman"/>
              <a:cs typeface="Times New Roman"/>
              <a:sym typeface="Times New Roman"/>
            </a:endParaRPr>
          </a:p>
          <a:p>
            <a:pPr indent="0" lvl="0" marL="0" rtl="0" algn="l">
              <a:spcBef>
                <a:spcPts val="1400"/>
              </a:spcBef>
              <a:spcAft>
                <a:spcPts val="0"/>
              </a:spcAft>
              <a:buNone/>
            </a:pPr>
            <a:r>
              <a:rPr lang="ms" sz="1400">
                <a:solidFill>
                  <a:srgbClr val="091F2F"/>
                </a:solidFill>
                <a:latin typeface="Times New Roman"/>
                <a:ea typeface="Times New Roman"/>
                <a:cs typeface="Times New Roman"/>
                <a:sym typeface="Times New Roman"/>
              </a:rPr>
              <a:t>Pay your fee when you file your appeal. The fees are as follows:</a:t>
            </a:r>
            <a:endParaRPr sz="1400">
              <a:solidFill>
                <a:srgbClr val="091F2F"/>
              </a:solidFill>
              <a:latin typeface="Times New Roman"/>
              <a:ea typeface="Times New Roman"/>
              <a:cs typeface="Times New Roman"/>
              <a:sym typeface="Times New Roman"/>
            </a:endParaRPr>
          </a:p>
          <a:p>
            <a:pPr indent="-317500" lvl="0" marL="914400" rtl="0" algn="l">
              <a:lnSpc>
                <a:spcPct val="100000"/>
              </a:lnSpc>
              <a:spcBef>
                <a:spcPts val="1400"/>
              </a:spcBef>
              <a:spcAft>
                <a:spcPts val="0"/>
              </a:spcAft>
              <a:buClr>
                <a:srgbClr val="091F2F"/>
              </a:buClr>
              <a:buSzPts val="1400"/>
              <a:buFont typeface="Times New Roman"/>
              <a:buChar char="●"/>
            </a:pPr>
            <a:r>
              <a:rPr lang="ms" sz="1400">
                <a:solidFill>
                  <a:srgbClr val="091F2F"/>
                </a:solidFill>
                <a:latin typeface="Times New Roman"/>
                <a:ea typeface="Times New Roman"/>
                <a:cs typeface="Times New Roman"/>
                <a:sym typeface="Times New Roman"/>
              </a:rPr>
              <a:t>Residential buildings with three units or less: $150 flat fee.</a:t>
            </a:r>
            <a:endParaRPr sz="1400">
              <a:solidFill>
                <a:srgbClr val="091F2F"/>
              </a:solidFill>
              <a:latin typeface="Times New Roman"/>
              <a:ea typeface="Times New Roman"/>
              <a:cs typeface="Times New Roman"/>
              <a:sym typeface="Times New Roman"/>
            </a:endParaRPr>
          </a:p>
          <a:p>
            <a:pPr indent="-317500" lvl="0" marL="914400" rtl="0" algn="l">
              <a:lnSpc>
                <a:spcPct val="100000"/>
              </a:lnSpc>
              <a:spcBef>
                <a:spcPts val="600"/>
              </a:spcBef>
              <a:spcAft>
                <a:spcPts val="0"/>
              </a:spcAft>
              <a:buClr>
                <a:srgbClr val="091F2F"/>
              </a:buClr>
              <a:buSzPts val="1400"/>
              <a:buFont typeface="Times New Roman"/>
              <a:buChar char="●"/>
            </a:pPr>
            <a:r>
              <a:rPr lang="ms" sz="1400">
                <a:solidFill>
                  <a:srgbClr val="091F2F"/>
                </a:solidFill>
                <a:latin typeface="Times New Roman"/>
                <a:ea typeface="Times New Roman"/>
                <a:cs typeface="Times New Roman"/>
                <a:sym typeface="Times New Roman"/>
              </a:rPr>
              <a:t>All other buildings, or residential buildings with more than three units: $150 for each City or state violation.</a:t>
            </a:r>
            <a:endParaRPr sz="1400">
              <a:solidFill>
                <a:srgbClr val="091F2F"/>
              </a:solidFill>
              <a:latin typeface="Times New Roman"/>
              <a:ea typeface="Times New Roman"/>
              <a:cs typeface="Times New Roman"/>
              <a:sym typeface="Times New Roman"/>
            </a:endParaRPr>
          </a:p>
          <a:p>
            <a:pPr indent="0" lvl="0" marL="0" rtl="0" algn="l">
              <a:spcBef>
                <a:spcPts val="600"/>
              </a:spcBef>
              <a:spcAft>
                <a:spcPts val="0"/>
              </a:spcAft>
              <a:buClr>
                <a:schemeClr val="dk1"/>
              </a:buClr>
              <a:buSzPts val="1100"/>
              <a:buFont typeface="Arial"/>
              <a:buNone/>
            </a:pPr>
            <a:r>
              <a:rPr i="1" lang="ms" sz="1300">
                <a:solidFill>
                  <a:srgbClr val="091F2F"/>
                </a:solidFill>
                <a:latin typeface="Times New Roman"/>
                <a:ea typeface="Times New Roman"/>
                <a:cs typeface="Times New Roman"/>
                <a:sym typeface="Times New Roman"/>
              </a:rPr>
              <a:t>They take cash (in person) , a check or money order, or a credit or debit card from Mastercard or Visa.</a:t>
            </a:r>
            <a:endParaRPr i="1" sz="1300">
              <a:solidFill>
                <a:srgbClr val="091F2F"/>
              </a:solidFill>
              <a:latin typeface="Times New Roman"/>
              <a:ea typeface="Times New Roman"/>
              <a:cs typeface="Times New Roman"/>
              <a:sym typeface="Times New Roman"/>
            </a:endParaRPr>
          </a:p>
          <a:p>
            <a:pPr indent="0" lvl="0" marL="0" rtl="0" algn="l">
              <a:spcBef>
                <a:spcPts val="600"/>
              </a:spcBef>
              <a:spcAft>
                <a:spcPts val="0"/>
              </a:spcAft>
              <a:buNone/>
            </a:pPr>
            <a:r>
              <a:t/>
            </a:r>
            <a:endParaRPr i="1" sz="1300">
              <a:solidFill>
                <a:srgbClr val="091F2F"/>
              </a:solidFill>
              <a:latin typeface="Times New Roman"/>
              <a:ea typeface="Times New Roman"/>
              <a:cs typeface="Times New Roman"/>
              <a:sym typeface="Times New Roman"/>
            </a:endParaRPr>
          </a:p>
          <a:p>
            <a:pPr indent="0" lvl="0" marL="0" rtl="0" algn="l">
              <a:spcBef>
                <a:spcPts val="600"/>
              </a:spcBef>
              <a:spcAft>
                <a:spcPts val="0"/>
              </a:spcAft>
              <a:buNone/>
            </a:pPr>
            <a:r>
              <a:rPr lang="ms" sz="1400">
                <a:solidFill>
                  <a:srgbClr val="091F2F"/>
                </a:solidFill>
                <a:latin typeface="Times New Roman"/>
                <a:ea typeface="Times New Roman"/>
                <a:cs typeface="Times New Roman"/>
                <a:sym typeface="Times New Roman"/>
              </a:rPr>
              <a:t>If your application is approved by the Boston Cannabis Board (the “BCB'')  you now can </a:t>
            </a:r>
            <a:r>
              <a:rPr lang="ms" sz="1400">
                <a:solidFill>
                  <a:srgbClr val="091F2F"/>
                </a:solidFill>
                <a:highlight>
                  <a:srgbClr val="FFFFFF"/>
                </a:highlight>
                <a:latin typeface="Times New Roman"/>
                <a:ea typeface="Times New Roman"/>
                <a:cs typeface="Times New Roman"/>
                <a:sym typeface="Times New Roman"/>
              </a:rPr>
              <a:t> contact the </a:t>
            </a:r>
            <a:r>
              <a:rPr lang="ms" sz="1400">
                <a:solidFill>
                  <a:srgbClr val="091F2F"/>
                </a:solidFill>
                <a:latin typeface="Times New Roman"/>
                <a:ea typeface="Times New Roman"/>
                <a:cs typeface="Times New Roman"/>
                <a:sym typeface="Times New Roman"/>
              </a:rPr>
              <a:t>Zoning Board of Appeal (the “ZBA”) </a:t>
            </a:r>
            <a:r>
              <a:rPr lang="ms" sz="1400">
                <a:solidFill>
                  <a:srgbClr val="091F2F"/>
                </a:solidFill>
                <a:highlight>
                  <a:srgbClr val="FFFFFF"/>
                </a:highlight>
                <a:latin typeface="Times New Roman"/>
                <a:ea typeface="Times New Roman"/>
                <a:cs typeface="Times New Roman"/>
                <a:sym typeface="Times New Roman"/>
              </a:rPr>
              <a:t>via phone: 617-635-5300 or email: </a:t>
            </a:r>
            <a:r>
              <a:rPr lang="ms" sz="1400" u="sng">
                <a:solidFill>
                  <a:srgbClr val="1155CC"/>
                </a:solidFill>
                <a:highlight>
                  <a:srgbClr val="FFFFFF"/>
                </a:highlight>
                <a:latin typeface="Times New Roman"/>
                <a:ea typeface="Times New Roman"/>
                <a:cs typeface="Times New Roman"/>
                <a:sym typeface="Times New Roman"/>
                <a:hlinkClick r:id="rId4">
                  <a:extLst>
                    <a:ext uri="{A12FA001-AC4F-418D-AE19-62706E023703}">
                      <ahyp:hlinkClr val="tx"/>
                    </a:ext>
                  </a:extLst>
                </a:hlinkClick>
              </a:rPr>
              <a:t>isdboardofappeal@boston.gov</a:t>
            </a:r>
            <a:r>
              <a:rPr lang="ms" sz="1400">
                <a:solidFill>
                  <a:srgbClr val="091F2F"/>
                </a:solidFill>
                <a:highlight>
                  <a:srgbClr val="FFFFFF"/>
                </a:highlight>
                <a:latin typeface="Times New Roman"/>
                <a:ea typeface="Times New Roman"/>
                <a:cs typeface="Times New Roman"/>
                <a:sym typeface="Times New Roman"/>
              </a:rPr>
              <a:t> to schedule your hearing. The BCB will also inform </a:t>
            </a:r>
            <a:r>
              <a:rPr lang="ms" sz="1400">
                <a:solidFill>
                  <a:srgbClr val="091F2F"/>
                </a:solidFill>
                <a:latin typeface="Times New Roman"/>
                <a:ea typeface="Times New Roman"/>
                <a:cs typeface="Times New Roman"/>
                <a:sym typeface="Times New Roman"/>
              </a:rPr>
              <a:t>the ZBA that you can now be scheduled as well. </a:t>
            </a:r>
            <a:endParaRPr sz="1400">
              <a:solidFill>
                <a:schemeClr val="dk1"/>
              </a:solidFill>
              <a:highlight>
                <a:srgbClr val="FFFFFF"/>
              </a:highlight>
              <a:latin typeface="Times New Roman"/>
              <a:ea typeface="Times New Roman"/>
              <a:cs typeface="Times New Roman"/>
              <a:sym typeface="Times New Roman"/>
            </a:endParaRPr>
          </a:p>
          <a:p>
            <a:pPr indent="0" lvl="0" marL="0" rtl="0" algn="l">
              <a:spcBef>
                <a:spcPts val="600"/>
              </a:spcBef>
              <a:spcAft>
                <a:spcPts val="0"/>
              </a:spcAft>
              <a:buNone/>
            </a:pPr>
            <a:r>
              <a:rPr lang="ms" sz="1400">
                <a:solidFill>
                  <a:schemeClr val="dk1"/>
                </a:solidFill>
                <a:highlight>
                  <a:srgbClr val="FFFFFF"/>
                </a:highlight>
                <a:latin typeface="Times New Roman"/>
                <a:ea typeface="Times New Roman"/>
                <a:cs typeface="Times New Roman"/>
                <a:sym typeface="Times New Roman"/>
              </a:rPr>
              <a:t>The ZBA will publish the official hearing time and date at least 20 days ahead of time. They will mail you a notice and publish the date in the Boston Globe and the Boston Herald. They may also inform other interested parties such as:   people who own properties next to yours , local officials/community groups, and any other people that asked for a notification.</a:t>
            </a:r>
            <a:endParaRPr sz="1400">
              <a:solidFill>
                <a:schemeClr val="dk1"/>
              </a:solidFill>
              <a:highlight>
                <a:srgbClr val="FFFFFF"/>
              </a:highlight>
              <a:latin typeface="Times New Roman"/>
              <a:ea typeface="Times New Roman"/>
              <a:cs typeface="Times New Roman"/>
              <a:sym typeface="Times New Roman"/>
            </a:endParaRPr>
          </a:p>
          <a:p>
            <a:pPr indent="0" lvl="0" marL="0" rtl="0" algn="l">
              <a:spcBef>
                <a:spcPts val="1400"/>
              </a:spcBef>
              <a:spcAft>
                <a:spcPts val="0"/>
              </a:spcAft>
              <a:buClr>
                <a:schemeClr val="dk1"/>
              </a:buClr>
              <a:buSzPts val="1100"/>
              <a:buFont typeface="Arial"/>
              <a:buNone/>
            </a:pPr>
            <a:r>
              <a:rPr lang="ms" sz="1400">
                <a:solidFill>
                  <a:srgbClr val="091F2F"/>
                </a:solidFill>
                <a:highlight>
                  <a:srgbClr val="FFFFFF"/>
                </a:highlight>
                <a:latin typeface="Times New Roman"/>
                <a:ea typeface="Times New Roman"/>
                <a:cs typeface="Times New Roman"/>
                <a:sym typeface="Times New Roman"/>
              </a:rPr>
              <a:t>After that they will send you an official notice with the date and time of your hearing. Currently hearings are being held via Zoom. You have the right to hire a lawyer, architect, or any other professional to help your case.</a:t>
            </a:r>
            <a:endParaRPr sz="1400">
              <a:solidFill>
                <a:srgbClr val="091F2F"/>
              </a:solidFill>
              <a:highlight>
                <a:srgbClr val="FFFFFF"/>
              </a:highlight>
              <a:latin typeface="Times New Roman"/>
              <a:ea typeface="Times New Roman"/>
              <a:cs typeface="Times New Roman"/>
              <a:sym typeface="Times New Roman"/>
            </a:endParaRPr>
          </a:p>
          <a:p>
            <a:pPr indent="0" lvl="0" marL="0" rtl="0" algn="l">
              <a:spcBef>
                <a:spcPts val="1400"/>
              </a:spcBef>
              <a:spcAft>
                <a:spcPts val="0"/>
              </a:spcAft>
              <a:buClr>
                <a:schemeClr val="dk1"/>
              </a:buClr>
              <a:buSzPts val="1100"/>
              <a:buFont typeface="Arial"/>
              <a:buNone/>
            </a:pPr>
            <a:r>
              <a:rPr lang="ms" sz="1400">
                <a:solidFill>
                  <a:srgbClr val="091F2F"/>
                </a:solidFill>
                <a:highlight>
                  <a:srgbClr val="FFFFFF"/>
                </a:highlight>
                <a:latin typeface="Times New Roman"/>
                <a:ea typeface="Times New Roman"/>
                <a:cs typeface="Times New Roman"/>
                <a:sym typeface="Times New Roman"/>
              </a:rPr>
              <a:t>About 15 days after your hearing, we send out a formal notice on the Zoning Board’s decision to you and everyone involved with your case. </a:t>
            </a:r>
            <a:endParaRPr sz="1400">
              <a:solidFill>
                <a:srgbClr val="091F2F"/>
              </a:solidFill>
              <a:highlight>
                <a:srgbClr val="FFFFFF"/>
              </a:highlight>
              <a:latin typeface="Times New Roman"/>
              <a:ea typeface="Times New Roman"/>
              <a:cs typeface="Times New Roman"/>
              <a:sym typeface="Times New Roman"/>
            </a:endParaRPr>
          </a:p>
          <a:p>
            <a:pPr indent="0" lvl="0" marL="0" rtl="0" algn="l">
              <a:spcBef>
                <a:spcPts val="600"/>
              </a:spcBef>
              <a:spcAft>
                <a:spcPts val="0"/>
              </a:spcAft>
              <a:buNone/>
            </a:pPr>
            <a:r>
              <a:rPr b="1" lang="ms" sz="1400">
                <a:solidFill>
                  <a:srgbClr val="091F2F"/>
                </a:solidFill>
                <a:highlight>
                  <a:srgbClr val="FFFFFF"/>
                </a:highlight>
                <a:latin typeface="Times New Roman"/>
                <a:ea typeface="Times New Roman"/>
                <a:cs typeface="Times New Roman"/>
                <a:sym typeface="Times New Roman"/>
              </a:rPr>
              <a:t>If Denied </a:t>
            </a:r>
            <a:r>
              <a:rPr lang="ms" sz="1400">
                <a:solidFill>
                  <a:srgbClr val="091F2F"/>
                </a:solidFill>
                <a:highlight>
                  <a:srgbClr val="FFFFFF"/>
                </a:highlight>
                <a:latin typeface="Times New Roman"/>
                <a:ea typeface="Times New Roman"/>
                <a:cs typeface="Times New Roman"/>
                <a:sym typeface="Times New Roman"/>
              </a:rPr>
              <a:t>You need to wait one year before you can appeal again. You can only file sooner if you make major changes to your plans, or if you were dismissed without prejudice.   </a:t>
            </a:r>
            <a:endParaRPr sz="1400">
              <a:solidFill>
                <a:srgbClr val="091F2F"/>
              </a:solidFill>
              <a:highlight>
                <a:srgbClr val="FFFFFF"/>
              </a:highlight>
              <a:latin typeface="Times New Roman"/>
              <a:ea typeface="Times New Roman"/>
              <a:cs typeface="Times New Roman"/>
              <a:sym typeface="Times New Roman"/>
            </a:endParaRPr>
          </a:p>
          <a:p>
            <a:pPr indent="0" lvl="0" marL="0" rtl="0" algn="l">
              <a:spcBef>
                <a:spcPts val="2600"/>
              </a:spcBef>
              <a:spcAft>
                <a:spcPts val="0"/>
              </a:spcAft>
              <a:buNone/>
            </a:pPr>
            <a:r>
              <a:rPr b="1" lang="ms" sz="1400">
                <a:solidFill>
                  <a:srgbClr val="091F2F"/>
                </a:solidFill>
                <a:latin typeface="Times New Roman"/>
                <a:ea typeface="Times New Roman"/>
                <a:cs typeface="Times New Roman"/>
                <a:sym typeface="Times New Roman"/>
              </a:rPr>
              <a:t>IF YOU WITHDRAW YOUR APPEAL: </a:t>
            </a:r>
            <a:r>
              <a:rPr lang="ms" sz="1400">
                <a:solidFill>
                  <a:srgbClr val="091F2F"/>
                </a:solidFill>
                <a:highlight>
                  <a:srgbClr val="FFFFFF"/>
                </a:highlight>
                <a:latin typeface="Times New Roman"/>
                <a:ea typeface="Times New Roman"/>
                <a:cs typeface="Times New Roman"/>
                <a:sym typeface="Times New Roman"/>
              </a:rPr>
              <a:t>You would need to do so prior to the publishing to the date and time of your public hearing. You cannot withdraw your appeal once notices are sent out. If you can’t make the hearing, you can send a representative. If you decide to withdraw your appeal after notices are sent out you can request a “dismissal without prejudice.” This means you make an appeal again without having to wait a year. You have to make the request before the Zoning Board starts reviewing your case at</a:t>
            </a:r>
            <a:endParaRPr sz="1400">
              <a:solidFill>
                <a:srgbClr val="091F2F"/>
              </a:solidFill>
              <a:highlight>
                <a:srgbClr val="FFFFFF"/>
              </a:highlight>
              <a:latin typeface="Times New Roman"/>
              <a:ea typeface="Times New Roman"/>
              <a:cs typeface="Times New Roman"/>
              <a:sym typeface="Times New Roman"/>
            </a:endParaRPr>
          </a:p>
          <a:p>
            <a:pPr indent="0" lvl="0" marL="0" rtl="0" algn="l">
              <a:lnSpc>
                <a:spcPct val="100000"/>
              </a:lnSpc>
              <a:spcBef>
                <a:spcPts val="2600"/>
              </a:spcBef>
              <a:spcAft>
                <a:spcPts val="0"/>
              </a:spcAft>
              <a:buNone/>
            </a:pPr>
            <a:r>
              <a:rPr lang="ms" sz="1300">
                <a:solidFill>
                  <a:schemeClr val="dk1"/>
                </a:solidFill>
              </a:rPr>
              <a:t>For more information please contact Zoning Board of Appeal:</a:t>
            </a:r>
            <a:endParaRPr sz="1300">
              <a:solidFill>
                <a:schemeClr val="dk1"/>
              </a:solidFill>
            </a:endParaRPr>
          </a:p>
          <a:p>
            <a:pPr indent="0" lvl="0" marL="0" rtl="0" algn="l">
              <a:lnSpc>
                <a:spcPct val="100000"/>
              </a:lnSpc>
              <a:spcBef>
                <a:spcPts val="0"/>
              </a:spcBef>
              <a:spcAft>
                <a:spcPts val="0"/>
              </a:spcAft>
              <a:buClr>
                <a:schemeClr val="dk1"/>
              </a:buClr>
              <a:buSzPts val="1100"/>
              <a:buFont typeface="Arial"/>
              <a:buNone/>
            </a:pPr>
            <a:r>
              <a:rPr lang="ms" sz="1300">
                <a:solidFill>
                  <a:schemeClr val="dk1"/>
                </a:solidFill>
              </a:rPr>
              <a:t>Email: </a:t>
            </a:r>
            <a:r>
              <a:rPr lang="ms" sz="1300" u="sng">
                <a:solidFill>
                  <a:srgbClr val="1155CC"/>
                </a:solidFill>
                <a:hlinkClick r:id="rId5">
                  <a:extLst>
                    <a:ext uri="{A12FA001-AC4F-418D-AE19-62706E023703}">
                      <ahyp:hlinkClr val="tx"/>
                    </a:ext>
                  </a:extLst>
                </a:hlinkClick>
              </a:rPr>
              <a:t>isdboardofappeal@boston.gov</a:t>
            </a:r>
            <a:r>
              <a:rPr lang="ms" sz="1300">
                <a:solidFill>
                  <a:schemeClr val="dk1"/>
                </a:solidFill>
              </a:rPr>
              <a:t> </a:t>
            </a:r>
            <a:endParaRPr sz="1300">
              <a:solidFill>
                <a:schemeClr val="dk1"/>
              </a:solidFill>
            </a:endParaRPr>
          </a:p>
          <a:p>
            <a:pPr indent="0" lvl="0" marL="0" rtl="0" algn="l">
              <a:lnSpc>
                <a:spcPct val="100000"/>
              </a:lnSpc>
              <a:spcBef>
                <a:spcPts val="0"/>
              </a:spcBef>
              <a:spcAft>
                <a:spcPts val="0"/>
              </a:spcAft>
              <a:buClr>
                <a:schemeClr val="dk1"/>
              </a:buClr>
              <a:buSzPts val="1100"/>
              <a:buFont typeface="Arial"/>
              <a:buNone/>
            </a:pPr>
            <a:r>
              <a:rPr lang="ms" sz="1300">
                <a:solidFill>
                  <a:schemeClr val="dk1"/>
                </a:solidFill>
              </a:rPr>
              <a:t>Phone: 617-635-4775</a:t>
            </a:r>
            <a:endParaRPr sz="1300">
              <a:solidFill>
                <a:schemeClr val="dk1"/>
              </a:solidFill>
            </a:endParaRPr>
          </a:p>
          <a:p>
            <a:pPr indent="0" lvl="0" marL="0" rtl="0" algn="l">
              <a:lnSpc>
                <a:spcPct val="100000"/>
              </a:lnSpc>
              <a:spcBef>
                <a:spcPts val="0"/>
              </a:spcBef>
              <a:spcAft>
                <a:spcPts val="0"/>
              </a:spcAft>
              <a:buClr>
                <a:schemeClr val="dk1"/>
              </a:buClr>
              <a:buSzPts val="1100"/>
              <a:buFont typeface="Arial"/>
              <a:buNone/>
            </a:pPr>
            <a:r>
              <a:rPr lang="ms" sz="1300">
                <a:solidFill>
                  <a:schemeClr val="dk1"/>
                </a:solidFill>
              </a:rPr>
              <a:t>Website: </a:t>
            </a:r>
            <a:r>
              <a:rPr lang="ms" sz="1300" u="sng">
                <a:solidFill>
                  <a:srgbClr val="1155CC"/>
                </a:solidFill>
                <a:hlinkClick r:id="rId6">
                  <a:extLst>
                    <a:ext uri="{A12FA001-AC4F-418D-AE19-62706E023703}">
                      <ahyp:hlinkClr val="tx"/>
                    </a:ext>
                  </a:extLst>
                </a:hlinkClick>
              </a:rPr>
              <a:t>https://www.boston.gov/departments/inspectional-services/zoning-board-appeal</a:t>
            </a:r>
            <a:r>
              <a:rPr lang="ms" sz="1300">
                <a:solidFill>
                  <a:schemeClr val="dk1"/>
                </a:solidFill>
              </a:rPr>
              <a:t> </a:t>
            </a:r>
            <a:endParaRPr sz="3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