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0f6d518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0f6d518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0f6d5180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0f6d5180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0f6d5180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0f6d5180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8325" y="659725"/>
            <a:ext cx="8520600" cy="65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Alterations to 37 A Charles Street</a:t>
            </a:r>
            <a:endParaRPr sz="33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175450"/>
            <a:ext cx="8520600" cy="18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81793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608"/>
              <a:t>New Split Signage with </a:t>
            </a:r>
            <a:r>
              <a:rPr lang="en" sz="2608"/>
              <a:t>Anton's</a:t>
            </a:r>
            <a:r>
              <a:rPr lang="en" sz="2608"/>
              <a:t> Cleaners (current tenant)</a:t>
            </a:r>
            <a:endParaRPr sz="2608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93065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hood exhaust on flat roof of 37A (back area)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065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Replace existing back doors for rear entry/ exit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241800" y="264750"/>
            <a:ext cx="53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current store front signage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675" y="1796525"/>
            <a:ext cx="4990851" cy="298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51" y="688925"/>
            <a:ext cx="4990851" cy="325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70775" y="13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hood exhaust to roof on 37A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75" y="768750"/>
            <a:ext cx="3221950" cy="381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100" y="768750"/>
            <a:ext cx="2578250" cy="261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3750" y="2510939"/>
            <a:ext cx="3590850" cy="19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528925" y="805800"/>
            <a:ext cx="25029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Blue square indicates 3’ x 2.5’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Hood </a:t>
            </a:r>
            <a:r>
              <a:rPr lang="en" sz="1700">
                <a:solidFill>
                  <a:schemeClr val="dk2"/>
                </a:solidFill>
              </a:rPr>
              <a:t>exhaust</a:t>
            </a:r>
            <a:r>
              <a:rPr lang="en" sz="1700">
                <a:solidFill>
                  <a:schemeClr val="dk2"/>
                </a:solidFill>
              </a:rPr>
              <a:t> added.  Not visible from Cedar Way.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 rot="-5400000">
            <a:off x="6073550" y="1670300"/>
            <a:ext cx="509100" cy="1028700"/>
          </a:xfrm>
          <a:prstGeom prst="upArrow">
            <a:avLst>
              <a:gd fmla="val 50000" name="adj1"/>
              <a:gd fmla="val 14025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3746725" y="4014150"/>
            <a:ext cx="250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37 charles street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 rot="1081117">
            <a:off x="971124" y="3015928"/>
            <a:ext cx="509172" cy="94254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563125" y="338975"/>
            <a:ext cx="672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Replace non working back doors with new doors </a:t>
            </a:r>
            <a:endParaRPr sz="21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(same size as current doors)</a:t>
            </a:r>
            <a:endParaRPr sz="212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000" y="1811674"/>
            <a:ext cx="4123026" cy="291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11675"/>
            <a:ext cx="4123022" cy="29141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623313" y="1103725"/>
            <a:ext cx="3499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Current non functioning double back doors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233500" y="1220368"/>
            <a:ext cx="3499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Proposed replacement doors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