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18BE8F-7C7F-4E04-B28F-6B30487EB49B}" v="1" dt="2024-03-11T23:28:59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essa Salvador" userId="98343ede-86c8-4de0-a95a-ba6615e6b394" providerId="ADAL" clId="{B418BE8F-7C7F-4E04-B28F-6B30487EB49B}"/>
    <pc:docChg chg="addSld modSld sldOrd">
      <pc:chgData name="Vanessa Salvador" userId="98343ede-86c8-4de0-a95a-ba6615e6b394" providerId="ADAL" clId="{B418BE8F-7C7F-4E04-B28F-6B30487EB49B}" dt="2024-03-11T23:29:10.467" v="41" actId="14100"/>
      <pc:docMkLst>
        <pc:docMk/>
      </pc:docMkLst>
      <pc:sldChg chg="modSp mod">
        <pc:chgData name="Vanessa Salvador" userId="98343ede-86c8-4de0-a95a-ba6615e6b394" providerId="ADAL" clId="{B418BE8F-7C7F-4E04-B28F-6B30487EB49B}" dt="2024-03-11T23:24:36.495" v="10" actId="1076"/>
        <pc:sldMkLst>
          <pc:docMk/>
          <pc:sldMk cId="727251792" sldId="256"/>
        </pc:sldMkLst>
        <pc:picChg chg="mod">
          <ac:chgData name="Vanessa Salvador" userId="98343ede-86c8-4de0-a95a-ba6615e6b394" providerId="ADAL" clId="{B418BE8F-7C7F-4E04-B28F-6B30487EB49B}" dt="2024-03-11T23:24:36.495" v="10" actId="1076"/>
          <ac:picMkLst>
            <pc:docMk/>
            <pc:sldMk cId="727251792" sldId="256"/>
            <ac:picMk id="5" creationId="{A6A3FD31-C8A3-2E3C-A086-544C7D55A125}"/>
          </ac:picMkLst>
        </pc:picChg>
      </pc:sldChg>
      <pc:sldChg chg="addSp modSp new mod ord">
        <pc:chgData name="Vanessa Salvador" userId="98343ede-86c8-4de0-a95a-ba6615e6b394" providerId="ADAL" clId="{B418BE8F-7C7F-4E04-B28F-6B30487EB49B}" dt="2024-03-11T23:29:10.467" v="41" actId="14100"/>
        <pc:sldMkLst>
          <pc:docMk/>
          <pc:sldMk cId="953985685" sldId="257"/>
        </pc:sldMkLst>
        <pc:spChg chg="add mod">
          <ac:chgData name="Vanessa Salvador" userId="98343ede-86c8-4de0-a95a-ba6615e6b394" providerId="ADAL" clId="{B418BE8F-7C7F-4E04-B28F-6B30487EB49B}" dt="2024-03-11T23:29:04.247" v="40" actId="20577"/>
          <ac:spMkLst>
            <pc:docMk/>
            <pc:sldMk cId="953985685" sldId="257"/>
            <ac:spMk id="4" creationId="{822E96C1-67A5-C8C1-B113-85D529752DFC}"/>
          </ac:spMkLst>
        </pc:spChg>
        <pc:picChg chg="add mod modCrop">
          <ac:chgData name="Vanessa Salvador" userId="98343ede-86c8-4de0-a95a-ba6615e6b394" providerId="ADAL" clId="{B418BE8F-7C7F-4E04-B28F-6B30487EB49B}" dt="2024-03-11T23:29:10.467" v="41" actId="14100"/>
          <ac:picMkLst>
            <pc:docMk/>
            <pc:sldMk cId="953985685" sldId="257"/>
            <ac:picMk id="3" creationId="{FE0532C9-0CE0-D2B8-A497-1ADC752E203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62152-4569-E478-17C3-3280D0C4A8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BBCE57-EB04-630F-6754-0570CE69E9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FCFD4-AA51-43DA-E174-4373F91A5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383B-9D66-4343-B7B5-67B41167748B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E2C33-276A-2DEB-BE95-0D8E1B41D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35D66-5109-123A-1D41-D5FF90C2E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F5133-3095-4D72-B59F-44F80F8D3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0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1C29B-E25D-F89D-DAC2-9F7550B75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10AD34-434D-E20F-B545-15E081232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528AD-2118-F2F5-DDAB-5B2985105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383B-9D66-4343-B7B5-67B41167748B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ADDEC-3AE0-D192-059D-FDE93DDE5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03C24-BB6C-74D3-F13D-54F71F9C3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F5133-3095-4D72-B59F-44F80F8D3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91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60CD99-4656-C6C2-574B-E47E239107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4E2303-3433-691A-CF00-424C04ABC8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C12F7-8CDD-A66F-278A-9090C1261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383B-9D66-4343-B7B5-67B41167748B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6BEAD-250E-47E6-26F5-17D5D2269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76B5E-A240-B08C-DE9E-5D81A83C5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F5133-3095-4D72-B59F-44F80F8D3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68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199C7-92D9-5FA3-3C63-CCD2599E7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388A4-B029-E08C-F913-90D74BE17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672B3-F96A-FFCA-D879-D01C4C464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383B-9D66-4343-B7B5-67B41167748B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D2F2B-E4A8-CC51-4465-AC4AB690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D01FF-B484-4CCE-C0CC-3A0F33FD4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F5133-3095-4D72-B59F-44F80F8D3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87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85973-684B-EF2E-448E-647FF8A0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50DEB4-CAB4-6070-C781-B2C5B1884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BC57C-D75E-F083-59F7-C4AAEF01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383B-9D66-4343-B7B5-67B41167748B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27BF69-F448-6D16-46F2-BF2D4281C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DD5F6-5F18-1A78-0906-135FACB72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F5133-3095-4D72-B59F-44F80F8D3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21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29AC2-F496-96F4-0202-0A384E35B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1D697-4767-D06B-B7EB-1B161029B5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5217CA-5F7B-1B6B-9674-5024C1E47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7485A7-5893-3C4E-A7F5-C67C5FBE4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383B-9D66-4343-B7B5-67B41167748B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96B225-A63C-6D96-8333-FCF304421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AF83CA-97EF-115E-5028-C7D476DC5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F5133-3095-4D72-B59F-44F80F8D3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5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7F88F-DDAC-041E-D9B6-161F04A66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3C55B4-26BB-859B-7CCA-EA041993E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D20610-878C-5A00-E35E-792B8DD35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1299FF-769E-CCAE-5123-58C2A45204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91AB84-E962-F78D-0C40-D6D2A2576E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B82739-81FC-63EC-05D4-85159652F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383B-9D66-4343-B7B5-67B41167748B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930DAC-93FC-DD72-5B1E-8F3778AF3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5F4A91-D52F-FF3F-93A1-2FAEA3E0F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F5133-3095-4D72-B59F-44F80F8D3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930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ED7B4-AF2D-B379-4881-E740DDC53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933C04-DA6C-AD66-27C2-7DB3877CE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383B-9D66-4343-B7B5-67B41167748B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5684EF-ECD8-909D-0DEA-D071EA6CA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A1B953-CBD9-02EE-843D-CA4BCAC16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F5133-3095-4D72-B59F-44F80F8D3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20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BF44EF-2880-69FE-312D-69E875438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383B-9D66-4343-B7B5-67B41167748B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46D5F6-0964-965B-A958-3BC3C58CD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499F98-A4BF-18BA-3AAE-FAECEBEAF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F5133-3095-4D72-B59F-44F80F8D3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764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61A82-20A3-50EA-896B-A8FCA8AE1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77D63-A63B-A0F3-6492-D5DF64BD9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56035-2D64-AA00-DA7E-47CF425CA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EC12F0-F41F-55F2-0753-96E95CC84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383B-9D66-4343-B7B5-67B41167748B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AC615-FF23-35B6-D660-51900CC63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881FD-4D26-A776-7BA3-87C898B0F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F5133-3095-4D72-B59F-44F80F8D3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343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8B136-9287-ACF2-376B-0BFA0CF7F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792C2B-B4F0-2B90-7FFC-82A8BF222A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F02F64-BE61-6DBF-CD74-4E3C8188B2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B5E90F-9429-C43C-0146-7BC8091D0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383B-9D66-4343-B7B5-67B41167748B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35B01C-EC9C-F4ED-B72E-E110D18D7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2994FF-01AD-291B-D7C1-8B4195BE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F5133-3095-4D72-B59F-44F80F8D3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555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DBCE86-6A26-D9E2-F643-4A7119380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6F73C-75C1-03B4-54CC-FDF42EED2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AD77D-3D9D-9124-B89D-505613BB0E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4383B-9D66-4343-B7B5-67B41167748B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83EB5-4AE8-EEE1-F49F-ABE8D9C5AB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72321B-9801-CD9F-E465-8A56EE04AF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F5133-3095-4D72-B59F-44F80F8D3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833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E0532C9-0CE0-D2B8-A497-1ADC752E20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644"/>
          <a:stretch/>
        </p:blipFill>
        <p:spPr>
          <a:xfrm>
            <a:off x="2247643" y="790354"/>
            <a:ext cx="7023765" cy="55190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22E96C1-67A5-C8C1-B113-85D529752DFC}"/>
              </a:ext>
            </a:extLst>
          </p:cNvPr>
          <p:cNvSpPr txBox="1"/>
          <p:nvPr/>
        </p:nvSpPr>
        <p:spPr>
          <a:xfrm>
            <a:off x="284480" y="223520"/>
            <a:ext cx="3718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EXISTING CONDITIONS</a:t>
            </a:r>
          </a:p>
        </p:txBody>
      </p:sp>
    </p:spTree>
    <p:extLst>
      <p:ext uri="{BB962C8B-B14F-4D97-AF65-F5344CB8AC3E}">
        <p14:creationId xmlns:p14="http://schemas.microsoft.com/office/powerpoint/2010/main" val="953985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A3FD31-C8A3-2E3C-A086-544C7D55A1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4503" y="334495"/>
            <a:ext cx="5395547" cy="6189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251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2242945a-4ab9-4132-840e-cce1c66e31bb}" enabled="0" method="" siteId="{2242945a-4ab9-4132-840e-cce1c66e31b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Vanessa Salvador</dc:creator>
  <cp:lastModifiedBy>Vanessa Salvador</cp:lastModifiedBy>
  <cp:revision>1</cp:revision>
  <dcterms:created xsi:type="dcterms:W3CDTF">2024-03-11T23:21:01Z</dcterms:created>
  <dcterms:modified xsi:type="dcterms:W3CDTF">2024-03-11T23:29:14Z</dcterms:modified>
</cp:coreProperties>
</file>