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Garamond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aramond-bold.fntdata"/><Relationship Id="rId10" Type="http://schemas.openxmlformats.org/officeDocument/2006/relationships/font" Target="fonts/Garamond-regular.fntdata"/><Relationship Id="rId13" Type="http://schemas.openxmlformats.org/officeDocument/2006/relationships/font" Target="fonts/Garamond-boldItalic.fntdata"/><Relationship Id="rId12" Type="http://schemas.openxmlformats.org/officeDocument/2006/relationships/font" Target="fonts/Garamon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f8b62928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cf8b6292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f8b6292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f8b6292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f8b6292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f8b6292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document/d/1n-orJ5MfMu5kQxhhY9bmqsSNx3nCkMUNBh9z58yBZi8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Requesting Tree Removal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were told by our arborist in our service last year: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3083" lvl="0" marL="76085" marR="119232" rtl="0" algn="l">
              <a:lnSpc>
                <a:spcPct val="941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Remove the 9.23” diameter linden located on Highland leaving a low stump </a:t>
            </a:r>
            <a:r>
              <a:rPr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T</a:t>
            </a:r>
            <a:r>
              <a:rPr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his tree is in a state of decline.</a:t>
            </a:r>
            <a:r>
              <a:rPr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504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925" lvl="0" marL="80150" marR="44693" rtl="0" algn="l">
              <a:lnSpc>
                <a:spcPct val="94316"/>
              </a:lnSpc>
              <a:spcBef>
                <a:spcPts val="1248"/>
              </a:spcBef>
              <a:spcAft>
                <a:spcPts val="0"/>
              </a:spcAft>
              <a:buNone/>
            </a:pPr>
            <a:r>
              <a:rPr b="1"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Trees above 8” dbh require permission form the below mentioned prior </a:t>
            </a:r>
            <a:r>
              <a:rPr b="1"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to removal.</a:t>
            </a:r>
            <a:r>
              <a:rPr b="1"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 sz="1504">
              <a:solidFill>
                <a:srgbClr val="40404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76225" marR="85426" rtl="0" algn="l">
              <a:lnSpc>
                <a:spcPct val="93561"/>
              </a:lnSpc>
              <a:spcBef>
                <a:spcPts val="1246"/>
              </a:spcBef>
              <a:spcAft>
                <a:spcPts val="0"/>
              </a:spcAft>
              <a:buNone/>
            </a:pPr>
            <a:r>
              <a:rPr b="1"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This will require permission from Highland Park Architectural</a:t>
            </a:r>
            <a:r>
              <a:rPr b="1"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conservation district -via Boston Landmarks Commission</a:t>
            </a:r>
            <a:r>
              <a:rPr b="1"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Client will be responsible for obtaining this and providing proof to STC</a:t>
            </a:r>
            <a:r>
              <a:rPr b="1" lang="en" sz="1504">
                <a:solidFill>
                  <a:srgbClr val="4040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1" lang="en" sz="1504" u="sng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This removal will be billed and done separately from Item 1 </a:t>
            </a:r>
            <a:endParaRPr b="1" sz="1504" u="sng">
              <a:solidFill>
                <a:srgbClr val="40404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76225" marR="85426" rtl="0" algn="l">
              <a:lnSpc>
                <a:spcPct val="93561"/>
              </a:lnSpc>
              <a:spcBef>
                <a:spcPts val="1246"/>
              </a:spcBef>
              <a:spcAft>
                <a:spcPts val="0"/>
              </a:spcAft>
              <a:buNone/>
            </a:pPr>
            <a:r>
              <a:t/>
            </a:r>
            <a:endParaRPr b="1" sz="1504" u="sng">
              <a:solidFill>
                <a:srgbClr val="40404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460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$622.50</a:t>
            </a:r>
            <a:endParaRPr sz="1504">
              <a:solidFill>
                <a:srgbClr val="40404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460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4">
              <a:solidFill>
                <a:srgbClr val="40404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460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4">
              <a:solidFill>
                <a:srgbClr val="40404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4609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Link to invoice: </a:t>
            </a:r>
            <a:r>
              <a:rPr lang="en" sz="1504" u="sng">
                <a:solidFill>
                  <a:schemeClr val="hlink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https://docs.google.com/document/d/1n-orJ5MfMu5kQxhhY9bmqsSNx3nCkMUNBh9z58yBZi8/edit?usp=sharing</a:t>
            </a:r>
            <a:r>
              <a:rPr lang="en" sz="1504">
                <a:solidFill>
                  <a:srgbClr val="404040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1504">
              <a:solidFill>
                <a:srgbClr val="404040"/>
              </a:solidFill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5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995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25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505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