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Play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hQOujggk0IhzJiw7Kcww/JWAa6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Play-bold.fntdata"/><Relationship Id="rId10" Type="http://schemas.openxmlformats.org/officeDocument/2006/relationships/font" Target="fonts/Play-regular.fntdata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" name="Google Shape;2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4D3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290320" y="1069181"/>
            <a:ext cx="9144000" cy="4719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/>
              <a:t>Handrail at </a:t>
            </a:r>
            <a:br>
              <a:rPr lang="en-US"/>
            </a:br>
            <a:r>
              <a:rPr lang="en-US"/>
              <a:t>43 South Russell St </a:t>
            </a:r>
            <a:br>
              <a:rPr lang="en-US"/>
            </a:br>
            <a:br>
              <a:rPr lang="en-US"/>
            </a:br>
            <a:r>
              <a:rPr lang="en-US" sz="3600"/>
              <a:t>Application in response to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 Answering a violationVIO.24.0875</a:t>
            </a:r>
            <a:r>
              <a:rPr lang="en-US" sz="3600"/>
              <a:t> 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door with a metal handle&#10;&#10;Description automatically generated" id="89" name="Google Shape;89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390" r="20389" t="0"/>
          <a:stretch/>
        </p:blipFill>
        <p:spPr>
          <a:xfrm rot="5400000">
            <a:off x="5832475" y="338138"/>
            <a:ext cx="4873625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>
            <p:ph idx="1" type="body"/>
          </p:nvPr>
        </p:nvSpPr>
        <p:spPr>
          <a:xfrm>
            <a:off x="839788" y="594360"/>
            <a:ext cx="3932237" cy="5274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We put in a handrail in for the Retired Archbishop of Kenya who stayed with us for 6 months.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He needed the  assistance  of a handrail to help him get in and out of the steep steps at the house.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We have other visitors who may also need the assistance of a handrail due to disability or age.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Pictures of Rails in Neighborhood</a:t>
            </a:r>
            <a:endParaRPr/>
          </a:p>
        </p:txBody>
      </p:sp>
      <p:pic>
        <p:nvPicPr>
          <p:cNvPr descr="A black bar on a door&#10;&#10;Description automatically generated"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5570" y="1481328"/>
            <a:ext cx="3367278" cy="448970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 txBox="1"/>
          <p:nvPr/>
        </p:nvSpPr>
        <p:spPr>
          <a:xfrm>
            <a:off x="7059168" y="1754696"/>
            <a:ext cx="3739896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rail is the same model as we installed. It differs in size and angle of installation due to the size and position of the stairs.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More Examples of Neighborhood Rails</a:t>
            </a:r>
            <a:endParaRPr/>
          </a:p>
        </p:txBody>
      </p:sp>
      <p:pic>
        <p:nvPicPr>
          <p:cNvPr descr="A wooden stick on a door&#10;&#10;Description automatically generated with medium confidence" id="103" name="Google Shape;10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770" y="1919923"/>
            <a:ext cx="3131820" cy="417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stairs next to a red door&#10;&#10;Description automatically generated"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0170" y="1763395"/>
            <a:ext cx="3249216" cy="4332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taircase leading to a door&#10;&#10;Description automatically generated" id="105" name="Google Shape;1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8570" y="1763395"/>
            <a:ext cx="3249216" cy="433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oor handle with a black pipe&#10;&#10;Description automatically generated" id="110" name="Google Shape;110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390" r="20389" t="0"/>
          <a:stretch/>
        </p:blipFill>
        <p:spPr>
          <a:xfrm rot="5400000">
            <a:off x="8153985" y="2287664"/>
            <a:ext cx="3746854" cy="3963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door with a handle&#10;&#10;Description automatically generated" id="111" name="Google Shape;11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261879" y="1037323"/>
            <a:ext cx="4094480" cy="3137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>
            <p:ph type="title"/>
          </p:nvPr>
        </p:nvSpPr>
        <p:spPr>
          <a:xfrm>
            <a:off x="838200" y="365125"/>
            <a:ext cx="3308097" cy="5141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lang="en-US"/>
              <a:t>Our rail is the same as others in the neighborhood and pleasing to the eye. It is helpful  for those who stay at the house who have a disability due to age or health.</a:t>
            </a:r>
            <a:endParaRPr/>
          </a:p>
        </p:txBody>
      </p:sp>
      <p:cxnSp>
        <p:nvCxnSpPr>
          <p:cNvPr id="113" name="Google Shape;113;p5"/>
          <p:cNvCxnSpPr/>
          <p:nvPr/>
        </p:nvCxnSpPr>
        <p:spPr>
          <a:xfrm flipH="1" rot="10800000">
            <a:off x="5534025" y="2448000"/>
            <a:ext cx="752400" cy="714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2024-06-11T16:27:09Z</dcterms:created>
  <dc:creator>Karen Harrington</dc:creator>
</cp:coreProperties>
</file>