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9" r:id="rId3"/>
    <p:sldMasterId id="2147483730" r:id="rId4"/>
    <p:sldMasterId id="214748373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6858000" cx="12188950"/>
  <p:notesSz cx="6858000" cy="9144000"/>
  <p:embeddedFontLst>
    <p:embeddedFont>
      <p:font typeface="Inter"/>
      <p:regular r:id="rId25"/>
      <p:bold r:id="rId26"/>
      <p:italic r:id="rId27"/>
      <p:boldItalic r:id="rId28"/>
    </p:embeddedFont>
    <p:embeddedFont>
      <p:font typeface="Montserrat Light"/>
      <p:regular r:id="rId29"/>
      <p:bold r:id="rId30"/>
      <p:italic r:id="rId31"/>
      <p:boldItalic r:id="rId32"/>
    </p:embeddedFont>
    <p:embeddedFont>
      <p:font typeface="Helvetica Neue"/>
      <p:regular r:id="rId33"/>
      <p:bold r:id="rId34"/>
      <p:italic r:id="rId35"/>
      <p:boldItalic r:id="rId36"/>
    </p:embeddedFont>
    <p:embeddedFont>
      <p:font typeface="Inter Black"/>
      <p:bold r:id="rId37"/>
      <p:boldItalic r:id="rId38"/>
    </p:embeddedFont>
    <p:embeddedFont>
      <p:font typeface="Inter Light"/>
      <p:regular r:id="rId39"/>
      <p:bold r:id="rId40"/>
      <p:italic r:id="rId41"/>
      <p:boldItalic r:id="rId42"/>
    </p:embeddedFont>
    <p:embeddedFont>
      <p:font typeface="Inter SemiBold"/>
      <p:regular r:id="rId43"/>
      <p:bold r:id="rId44"/>
      <p:italic r:id="rId45"/>
      <p:boldItalic r:id="rId46"/>
    </p:embeddedFont>
    <p:embeddedFont>
      <p:font typeface="Montserrat"/>
      <p:regular r:id="rId47"/>
      <p:bold r:id="rId48"/>
      <p:italic r:id="rId49"/>
      <p:boldItalic r:id="rId50"/>
    </p:embeddedFont>
    <p:embeddedFont>
      <p:font typeface="Arial Narrow"/>
      <p:regular r:id="rId51"/>
      <p:bold r:id="rId52"/>
      <p:italic r:id="rId53"/>
      <p:boldItalic r:id="rId54"/>
    </p:embeddedFont>
    <p:embeddedFont>
      <p:font typeface="Lora"/>
      <p:regular r:id="rId55"/>
      <p:bold r:id="rId56"/>
      <p:italic r:id="rId57"/>
      <p:boldItalic r:id="rId58"/>
    </p:embeddedFont>
    <p:embeddedFont>
      <p:font typeface="Montserrat ExtraBold"/>
      <p:bold r:id="rId59"/>
      <p:boldItalic r:id="rId60"/>
    </p:embeddedFont>
    <p:embeddedFont>
      <p:font typeface="Helvetica Neue Light"/>
      <p:regular r:id="rId61"/>
      <p:bold r:id="rId62"/>
      <p:italic r:id="rId63"/>
      <p:boldItalic r:id="rId64"/>
    </p:embeddedFont>
    <p:embeddedFont>
      <p:font typeface="Inter ExtraLight"/>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Light-bold.fntdata"/><Relationship Id="rId42" Type="http://schemas.openxmlformats.org/officeDocument/2006/relationships/font" Target="fonts/InterLight-boldItalic.fntdata"/><Relationship Id="rId41" Type="http://schemas.openxmlformats.org/officeDocument/2006/relationships/font" Target="fonts/InterLight-italic.fntdata"/><Relationship Id="rId44" Type="http://schemas.openxmlformats.org/officeDocument/2006/relationships/font" Target="fonts/InterSemiBold-bold.fntdata"/><Relationship Id="rId43" Type="http://schemas.openxmlformats.org/officeDocument/2006/relationships/font" Target="fonts/InterSemiBold-regular.fntdata"/><Relationship Id="rId46" Type="http://schemas.openxmlformats.org/officeDocument/2006/relationships/font" Target="fonts/InterSemiBold-boldItalic.fntdata"/><Relationship Id="rId45" Type="http://schemas.openxmlformats.org/officeDocument/2006/relationships/font" Target="fonts/InterSemi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font" Target="fonts/Montserrat-bold.fntdata"/><Relationship Id="rId47" Type="http://schemas.openxmlformats.org/officeDocument/2006/relationships/font" Target="fonts/Montserrat-regular.fntdata"/><Relationship Id="rId49" Type="http://schemas.openxmlformats.org/officeDocument/2006/relationships/font" Target="fonts/Montserrat-italic.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Light-italic.fntdata"/><Relationship Id="rId30" Type="http://schemas.openxmlformats.org/officeDocument/2006/relationships/font" Target="fonts/MontserratLight-bold.fntdata"/><Relationship Id="rId33" Type="http://schemas.openxmlformats.org/officeDocument/2006/relationships/font" Target="fonts/HelveticaNeue-regular.fntdata"/><Relationship Id="rId32" Type="http://schemas.openxmlformats.org/officeDocument/2006/relationships/font" Target="fonts/MontserratLight-boldItalic.fntdata"/><Relationship Id="rId35" Type="http://schemas.openxmlformats.org/officeDocument/2006/relationships/font" Target="fonts/HelveticaNeue-italic.fntdata"/><Relationship Id="rId34" Type="http://schemas.openxmlformats.org/officeDocument/2006/relationships/font" Target="fonts/HelveticaNeue-bold.fntdata"/><Relationship Id="rId37" Type="http://schemas.openxmlformats.org/officeDocument/2006/relationships/font" Target="fonts/InterBlack-bold.fntdata"/><Relationship Id="rId36" Type="http://schemas.openxmlformats.org/officeDocument/2006/relationships/font" Target="fonts/HelveticaNeue-boldItalic.fntdata"/><Relationship Id="rId39" Type="http://schemas.openxmlformats.org/officeDocument/2006/relationships/font" Target="fonts/InterLight-regular.fntdata"/><Relationship Id="rId38" Type="http://schemas.openxmlformats.org/officeDocument/2006/relationships/font" Target="fonts/InterBlack-boldItalic.fntdata"/><Relationship Id="rId62" Type="http://schemas.openxmlformats.org/officeDocument/2006/relationships/font" Target="fonts/HelveticaNeueLight-bold.fntdata"/><Relationship Id="rId61" Type="http://schemas.openxmlformats.org/officeDocument/2006/relationships/font" Target="fonts/HelveticaNeueLight-regular.fntdata"/><Relationship Id="rId20" Type="http://schemas.openxmlformats.org/officeDocument/2006/relationships/slide" Target="slides/slide14.xml"/><Relationship Id="rId64" Type="http://schemas.openxmlformats.org/officeDocument/2006/relationships/font" Target="fonts/HelveticaNeueLight-boldItalic.fntdata"/><Relationship Id="rId63" Type="http://schemas.openxmlformats.org/officeDocument/2006/relationships/font" Target="fonts/HelveticaNeueLight-italic.fntdata"/><Relationship Id="rId22" Type="http://schemas.openxmlformats.org/officeDocument/2006/relationships/slide" Target="slides/slide16.xml"/><Relationship Id="rId66" Type="http://schemas.openxmlformats.org/officeDocument/2006/relationships/font" Target="fonts/InterExtraLight-bold.fntdata"/><Relationship Id="rId21" Type="http://schemas.openxmlformats.org/officeDocument/2006/relationships/slide" Target="slides/slide15.xml"/><Relationship Id="rId65" Type="http://schemas.openxmlformats.org/officeDocument/2006/relationships/font" Target="fonts/InterExtraLight-regular.fntdata"/><Relationship Id="rId24" Type="http://schemas.openxmlformats.org/officeDocument/2006/relationships/slide" Target="slides/slide18.xml"/><Relationship Id="rId68" Type="http://schemas.openxmlformats.org/officeDocument/2006/relationships/font" Target="fonts/InterExtraLight-boldItalic.fntdata"/><Relationship Id="rId23" Type="http://schemas.openxmlformats.org/officeDocument/2006/relationships/slide" Target="slides/slide17.xml"/><Relationship Id="rId67" Type="http://schemas.openxmlformats.org/officeDocument/2006/relationships/font" Target="fonts/InterExtraLight-italic.fntdata"/><Relationship Id="rId60" Type="http://schemas.openxmlformats.org/officeDocument/2006/relationships/font" Target="fonts/MontserratExtraBold-boldItalic.fntdata"/><Relationship Id="rId26" Type="http://schemas.openxmlformats.org/officeDocument/2006/relationships/font" Target="fonts/Inter-bold.fntdata"/><Relationship Id="rId25" Type="http://schemas.openxmlformats.org/officeDocument/2006/relationships/font" Target="fonts/Inter-regular.fntdata"/><Relationship Id="rId28" Type="http://schemas.openxmlformats.org/officeDocument/2006/relationships/font" Target="fonts/Inter-boldItalic.fntdata"/><Relationship Id="rId27" Type="http://schemas.openxmlformats.org/officeDocument/2006/relationships/font" Target="fonts/Inter-italic.fntdata"/><Relationship Id="rId29" Type="http://schemas.openxmlformats.org/officeDocument/2006/relationships/font" Target="fonts/MontserratLight-regular.fntdata"/><Relationship Id="rId51" Type="http://schemas.openxmlformats.org/officeDocument/2006/relationships/font" Target="fonts/ArialNarrow-regular.fntdata"/><Relationship Id="rId50" Type="http://schemas.openxmlformats.org/officeDocument/2006/relationships/font" Target="fonts/Montserrat-boldItalic.fntdata"/><Relationship Id="rId53" Type="http://schemas.openxmlformats.org/officeDocument/2006/relationships/font" Target="fonts/ArialNarrow-italic.fntdata"/><Relationship Id="rId52" Type="http://schemas.openxmlformats.org/officeDocument/2006/relationships/font" Target="fonts/ArialNarrow-bold.fntdata"/><Relationship Id="rId11" Type="http://schemas.openxmlformats.org/officeDocument/2006/relationships/slide" Target="slides/slide5.xml"/><Relationship Id="rId55" Type="http://schemas.openxmlformats.org/officeDocument/2006/relationships/font" Target="fonts/Lora-regular.fntdata"/><Relationship Id="rId10" Type="http://schemas.openxmlformats.org/officeDocument/2006/relationships/slide" Target="slides/slide4.xml"/><Relationship Id="rId54" Type="http://schemas.openxmlformats.org/officeDocument/2006/relationships/font" Target="fonts/ArialNarrow-boldItalic.fntdata"/><Relationship Id="rId13" Type="http://schemas.openxmlformats.org/officeDocument/2006/relationships/slide" Target="slides/slide7.xml"/><Relationship Id="rId57" Type="http://schemas.openxmlformats.org/officeDocument/2006/relationships/font" Target="fonts/Lora-italic.fntdata"/><Relationship Id="rId12" Type="http://schemas.openxmlformats.org/officeDocument/2006/relationships/slide" Target="slides/slide6.xml"/><Relationship Id="rId56" Type="http://schemas.openxmlformats.org/officeDocument/2006/relationships/font" Target="fonts/Lora-bold.fntdata"/><Relationship Id="rId15" Type="http://schemas.openxmlformats.org/officeDocument/2006/relationships/slide" Target="slides/slide9.xml"/><Relationship Id="rId59" Type="http://schemas.openxmlformats.org/officeDocument/2006/relationships/font" Target="fonts/MontserratExtraBold-bold.fntdata"/><Relationship Id="rId14" Type="http://schemas.openxmlformats.org/officeDocument/2006/relationships/slide" Target="slides/slide8.xml"/><Relationship Id="rId58" Type="http://schemas.openxmlformats.org/officeDocument/2006/relationships/font" Target="fonts/Lora-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b53cbbcda2_1_0: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2b53cbbcda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c3dfb8ba36_0_2659: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2c3dfb8ba36_0_2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Even at the beginning of the 18th century, a law was passed prohibiting people of African descent, Indigenous peoples, and anyone of mixed race from going out after 9 pm unless on an errand for a white enslaver</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In the 1850s, law enforcement in Boston returned enslaved persons who were discovered to have escaped to Massachusetts back to their owners in slave states, denying them the right to freedom in our state, where slavery had been outlawed more than 50 years before</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In 2020, the same year that Mayor Marty Walsh declared racism a public health crisis, the share of arrests of Black people in Boston was more than double their share of the population</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In 2020, nearly 60% of the city’s more than 4,000 arrests were of Black people, despite the fact that only 25% of the city’s residents are Black</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This was not an outlier, it is a trend that was escalated by the “War on Drugs” in the last half of the 20th century that consistently led to disproportionate arrests of Black individuals </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 governor has taken important steps to pardon misdemeanor marijuana convictions in the commonwealth</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However, despite being disproportionately targeted by the war on drugs, Black residents of Massachusetts have been grossly underrepresented in licensing by the Cannabis Control Commission </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Ironically, the chance to earn income off of the legalization of marijuana has largely been out of reach for Black residents who were unfairly targeted by its criminalization for so many years.</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Finally, the CORI system in our state is broken.  Black Bostonians, who are disproportionately targeted by by the criminal justice system are automatically disadvantaged when they seek housing, employment, and other economic opportunities</a:t>
            </a:r>
            <a:endParaRPr sz="15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c3dfb8ba36_0_2667: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2c3dfb8ba36_0_2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It is widely understood that health is not simply a product of biological factors</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Instead, we know that people’s wellbeing and their longevity are predicted by many factors that are social in nature</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Health, in many ways, reflects someone’ power in their society–one’s economic, social, cultural, and environmental capitals are all critical to the maintenance of one’s well being</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Neighborhood segregation established by federal lending and housing policies has meant that Black Bostonians are more likely to live in areas with: </a:t>
            </a:r>
            <a:endParaRPr sz="1500">
              <a:solidFill>
                <a:schemeClr val="dk1"/>
              </a:solidFill>
              <a:latin typeface="Calibri"/>
              <a:ea typeface="Calibri"/>
              <a:cs typeface="Calibri"/>
              <a:sym typeface="Calibri"/>
            </a:endParaRPr>
          </a:p>
          <a:p>
            <a:pPr indent="-323850" lvl="2" marL="13716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high levels of air pollution</a:t>
            </a:r>
            <a:endParaRPr sz="1500">
              <a:solidFill>
                <a:schemeClr val="dk1"/>
              </a:solidFill>
              <a:latin typeface="Calibri"/>
              <a:ea typeface="Calibri"/>
              <a:cs typeface="Calibri"/>
              <a:sym typeface="Calibri"/>
            </a:endParaRPr>
          </a:p>
          <a:p>
            <a:pPr indent="-323850" lvl="2" marL="13716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crowded dwellings</a:t>
            </a:r>
            <a:endParaRPr sz="1500">
              <a:solidFill>
                <a:schemeClr val="dk1"/>
              </a:solidFill>
              <a:latin typeface="Calibri"/>
              <a:ea typeface="Calibri"/>
              <a:cs typeface="Calibri"/>
              <a:sym typeface="Calibri"/>
            </a:endParaRPr>
          </a:p>
          <a:p>
            <a:pPr indent="-323850" lvl="2" marL="13716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little tree canopy cover</a:t>
            </a:r>
            <a:endParaRPr sz="1500">
              <a:solidFill>
                <a:schemeClr val="dk1"/>
              </a:solidFill>
              <a:latin typeface="Calibri"/>
              <a:ea typeface="Calibri"/>
              <a:cs typeface="Calibri"/>
              <a:sym typeface="Calibri"/>
            </a:endParaRPr>
          </a:p>
          <a:p>
            <a:pPr indent="-323850" lvl="2" marL="13716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Higher temperatures, often referred to as urban heat islands</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As such, we see that the life expectancy in Boston varies enormously by both race and neighborhood–The Boston Public health commission found that the life expectancy for the largely white residents of Back Bay is nearly a quarter of a century longer than that of the primarily Black residents of Roxbury</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These enormous disparities are not simple reflections of what is happening in Boston today, they have grown over time as the compounding toll of structural and interpersonal racism that has been endemic to our city since the 17th century</a:t>
            </a:r>
            <a:endParaRPr sz="15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c3dfb8ba36_0_2674: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2c3dfb8ba36_0_2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In a society organized around capitalism, perhaps the easiest way to highlight the impact of centuries of dehumanization–beyond premature death–is  the enormous wealth gap between white and Black households in our city</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 plunder of Black wealth began, of course, with the legalization of slavery in 1641 </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 second class status of free Black residents continued well beyond abolition</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Free black residents were denied the right to vote and largely did not send children to public schools, yet they were taxed</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In the centuries following the abolition of slavery, Black residents of the commonwealth remained excluded from economic opportunity through the denial of equal access to</a:t>
            </a:r>
            <a:endParaRPr sz="1500">
              <a:solidFill>
                <a:schemeClr val="dk1"/>
              </a:solidFill>
              <a:latin typeface="Calibri"/>
              <a:ea typeface="Calibri"/>
              <a:cs typeface="Calibri"/>
              <a:sym typeface="Calibri"/>
            </a:endParaRPr>
          </a:p>
          <a:p>
            <a:pPr indent="-323850" lvl="1" marL="9144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educational opportunities, </a:t>
            </a:r>
            <a:endParaRPr sz="1500">
              <a:solidFill>
                <a:schemeClr val="dk1"/>
              </a:solidFill>
              <a:latin typeface="Calibri"/>
              <a:ea typeface="Calibri"/>
              <a:cs typeface="Calibri"/>
              <a:sym typeface="Calibri"/>
            </a:endParaRPr>
          </a:p>
          <a:p>
            <a:pPr indent="-323850" lvl="1" marL="9144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land ownership, and </a:t>
            </a:r>
            <a:endParaRPr sz="1500">
              <a:solidFill>
                <a:schemeClr val="dk1"/>
              </a:solidFill>
              <a:latin typeface="Calibri"/>
              <a:ea typeface="Calibri"/>
              <a:cs typeface="Calibri"/>
              <a:sym typeface="Calibri"/>
            </a:endParaRPr>
          </a:p>
          <a:p>
            <a:pPr indent="-323850" lvl="1" marL="9144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fair treatment by the criminal legal system </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Pre-pandemic numbers showed that Black Bostonians had the highest unemployment rate of any racial or ethnic group in the city, at 13.5%</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In 2016, the Federal Reserve Bank of Boston published their widely cited analysis that found the median net worth of non-immigrant Black households to be more than a quarter of a million dollars less than white households</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Opportunities to build wealth are limited when, for example, less than half of a percent of city contract dollars went to Black-owned businesses between 2014 and 2019.</a:t>
            </a:r>
            <a:endParaRPr sz="15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c3dfb8ba36_0_2684: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2c3dfb8ba36_0_2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330200" lvl="0" marL="457200" rtl="0" algn="l">
              <a:lnSpc>
                <a:spcPct val="15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City’s landscape of public spaces–from streets to squares to buildings and statues–has, since the 17th century, reflected the racial hierarchies that shaped Boston’s cultural life.</a:t>
            </a:r>
            <a:endParaRPr sz="1600">
              <a:solidFill>
                <a:schemeClr val="dk1"/>
              </a:solidFill>
              <a:latin typeface="Calibri"/>
              <a:ea typeface="Calibri"/>
              <a:cs typeface="Calibri"/>
              <a:sym typeface="Calibri"/>
            </a:endParaRPr>
          </a:p>
          <a:p>
            <a:pPr indent="-330200" lvl="0" marL="457200" rtl="0" algn="l">
              <a:lnSpc>
                <a:spcPct val="15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All of the data we’ve quoted to this point can be viscerally felt by simply walking the streets of our city</a:t>
            </a:r>
            <a:endParaRPr sz="1600">
              <a:solidFill>
                <a:schemeClr val="dk1"/>
              </a:solidFill>
              <a:latin typeface="Calibri"/>
              <a:ea typeface="Calibri"/>
              <a:cs typeface="Calibri"/>
              <a:sym typeface="Calibri"/>
            </a:endParaRPr>
          </a:p>
          <a:p>
            <a:pPr indent="-330200" lvl="0" marL="457200" rtl="0" algn="l">
              <a:lnSpc>
                <a:spcPct val="15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Boston boasts of nearly 80 statues and monuments, each one bringing local heroes and national legends to life. </a:t>
            </a:r>
            <a:endParaRPr sz="1600">
              <a:solidFill>
                <a:schemeClr val="dk1"/>
              </a:solidFill>
              <a:latin typeface="Calibri"/>
              <a:ea typeface="Calibri"/>
              <a:cs typeface="Calibri"/>
              <a:sym typeface="Calibri"/>
            </a:endParaRPr>
          </a:p>
          <a:p>
            <a:pPr indent="-330200" lvl="0" marL="457200" rtl="0" algn="l">
              <a:lnSpc>
                <a:spcPct val="15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Of that number, a mere eight are dedicated to Black history and Black voices and more than one of those has been critiqued, removed, or amended because of its paternalistic and racist tenor</a:t>
            </a:r>
            <a:endParaRPr sz="1600">
              <a:solidFill>
                <a:schemeClr val="dk1"/>
              </a:solidFill>
              <a:latin typeface="Calibri"/>
              <a:ea typeface="Calibri"/>
              <a:cs typeface="Calibri"/>
              <a:sym typeface="Calibri"/>
            </a:endParaRPr>
          </a:p>
          <a:p>
            <a:pPr indent="-330200" lvl="0" marL="457200" rtl="0" algn="l">
              <a:lnSpc>
                <a:spcPct val="15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Our major arts and cultural institutions continue to reproduce white supremacy–the collections and their display celebrate European arts and culture </a:t>
            </a:r>
            <a:endParaRPr sz="1600">
              <a:solidFill>
                <a:schemeClr val="dk1"/>
              </a:solidFill>
              <a:latin typeface="Calibri"/>
              <a:ea typeface="Calibri"/>
              <a:cs typeface="Calibri"/>
              <a:sym typeface="Calibri"/>
            </a:endParaRPr>
          </a:p>
          <a:p>
            <a:pPr indent="-330200" lvl="0" marL="457200" rtl="0" algn="l">
              <a:lnSpc>
                <a:spcPct val="15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Inclusion of contributions from the Global South–especially Africa and its diaspora–are included only in peripherally or in traveling and temporary exhibitions. </a:t>
            </a:r>
            <a:endParaRPr sz="1600">
              <a:solidFill>
                <a:schemeClr val="dk1"/>
              </a:solidFill>
              <a:latin typeface="Calibri"/>
              <a:ea typeface="Calibri"/>
              <a:cs typeface="Calibri"/>
              <a:sym typeface="Calibri"/>
            </a:endParaRPr>
          </a:p>
          <a:p>
            <a:pPr indent="-330200" lvl="0" marL="457200" rtl="0" algn="l">
              <a:lnSpc>
                <a:spcPct val="15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A recent analysis of arts funding by the Helicon collaborative found that over the 5-year study period, in Boston less than 3% of arts and culture grants went to organizations dedicated to the work of racial and ethnic minorities</a:t>
            </a:r>
            <a:endParaRPr sz="1600">
              <a:solidFill>
                <a:schemeClr val="dk1"/>
              </a:solidFill>
              <a:latin typeface="Calibri"/>
              <a:ea typeface="Calibri"/>
              <a:cs typeface="Calibri"/>
              <a:sym typeface="Calibri"/>
            </a:endParaRPr>
          </a:p>
          <a:p>
            <a:pPr indent="-330200" lvl="0" marL="457200" rtl="0" algn="l">
              <a:lnSpc>
                <a:spcPct val="150000"/>
              </a:lnSpc>
              <a:spcBef>
                <a:spcPts val="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Efforts to undo the erasure of the Black creative presence in Boston are underway–but it remains unclear how the most recent racial reckoning will be able to make permanent rather than momentary change in our city. </a:t>
            </a:r>
            <a:endParaRPr sz="16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c3dfb8ba36_0_2693: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7" name="Google Shape;867;g2c3dfb8ba36_0_26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c3dfb8ba36_0_2699: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2c3dfb8ba36_0_2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c3dfb8ba36_0_2725: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2c3dfb8ba36_0_2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t/>
            </a:r>
            <a:endParaRPr sz="16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56fa8536696ba22b_0: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56fa8536696ba22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5903a6098d_0_86: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25903a6098d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ccbb63ee7_1_0: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ccbb63ee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8d529b346e_0_0:notes"/>
          <p:cNvSpPr/>
          <p:nvPr>
            <p:ph idx="2" type="sldImg"/>
          </p:nvPr>
        </p:nvSpPr>
        <p:spPr>
          <a:xfrm>
            <a:off x="382066"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8d529b34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c3dfb8ba36_0_2612: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6" name="Google Shape;776;g2c3dfb8ba36_0_26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Introduce ourselves</a:t>
            </a:r>
            <a:endParaRPr/>
          </a:p>
          <a:p>
            <a:pPr indent="0" lvl="0" marL="0" rtl="0" algn="l">
              <a:lnSpc>
                <a:spcPct val="100000"/>
              </a:lnSpc>
              <a:spcBef>
                <a:spcPts val="0"/>
              </a:spcBef>
              <a:spcAft>
                <a:spcPts val="0"/>
              </a:spcAft>
              <a:buSzPts val="1100"/>
              <a:buNone/>
            </a:pPr>
            <a:r>
              <a:rPr lang="en"/>
              <a:t>Intro Embrace Boston - racial justice organization working to increase racial equity in the city of Boston at the intersection of Arts &amp; Culture and Research &amp; Policy</a:t>
            </a:r>
            <a:endParaRPr/>
          </a:p>
          <a:p>
            <a:pPr indent="0" lvl="0" marL="0" rtl="0" algn="l">
              <a:lnSpc>
                <a:spcPct val="100000"/>
              </a:lnSpc>
              <a:spcBef>
                <a:spcPts val="0"/>
              </a:spcBef>
              <a:spcAft>
                <a:spcPts val="0"/>
              </a:spcAft>
              <a:buSzPts val="1100"/>
              <a:buNone/>
            </a:pPr>
            <a:r>
              <a:rPr lang="en"/>
              <a:t>Grateful to be invited by City of Boston to present the Harm Report</a:t>
            </a:r>
            <a:endParaRPr/>
          </a:p>
          <a:p>
            <a:pPr indent="0" lvl="0" marL="0" rtl="0" algn="l">
              <a:lnSpc>
                <a:spcPct val="100000"/>
              </a:lnSpc>
              <a:spcBef>
                <a:spcPts val="0"/>
              </a:spcBef>
              <a:spcAft>
                <a:spcPts val="0"/>
              </a:spcAft>
              <a:buSzPts val="1100"/>
              <a:buNone/>
            </a:pPr>
            <a:r>
              <a:rPr lang="en"/>
              <a:t>We acknowledge the work of the Reparations Task Force Researchers….contemporary impact</a:t>
            </a:r>
            <a:endParaRPr/>
          </a:p>
          <a:p>
            <a:pPr indent="0" lvl="0" marL="0" rtl="0" algn="l">
              <a:lnSpc>
                <a:spcPct val="100000"/>
              </a:lnSpc>
              <a:spcBef>
                <a:spcPts val="0"/>
              </a:spcBef>
              <a:spcAft>
                <a:spcPts val="0"/>
              </a:spcAft>
              <a:buSzPts val="1100"/>
              <a:buNone/>
            </a:pPr>
            <a:r>
              <a:rPr lang="en"/>
              <a:t>We are not the experts in each given sector represented in the HR, however…</a:t>
            </a:r>
            <a:endParaRPr/>
          </a:p>
          <a:p>
            <a:pPr indent="0" lvl="0" marL="0" rtl="0" algn="l">
              <a:lnSpc>
                <a:spcPct val="100000"/>
              </a:lnSpc>
              <a:spcBef>
                <a:spcPts val="0"/>
              </a:spcBef>
              <a:spcAft>
                <a:spcPts val="0"/>
              </a:spcAft>
              <a:buSzPts val="1100"/>
              <a:buNone/>
            </a:pPr>
            <a:r>
              <a:rPr lang="en"/>
              <a:t>What is the Harm Report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c3dfb8ba36_0_2619: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2c3dfb8ba36_0_2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lt1"/>
              </a:buClr>
              <a:buSzPts val="1100"/>
              <a:buFont typeface="Arial"/>
              <a:buNone/>
            </a:pPr>
            <a:r>
              <a:rPr lang="en" sz="1700">
                <a:solidFill>
                  <a:schemeClr val="dk1"/>
                </a:solidFill>
                <a:latin typeface="Calibri"/>
                <a:ea typeface="Calibri"/>
                <a:cs typeface="Calibri"/>
                <a:sym typeface="Calibri"/>
              </a:rPr>
              <a:t>Our Reparations work emerged during a viral, racial, and economic pandemic in many ways, to serve as a communal learning space to support healing and accountability-holding.  </a:t>
            </a:r>
            <a:endParaRPr sz="9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c3dfb8ba36_0_2628: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2c3dfb8ba36_0_2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c3dfb8ba36_0_2634: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c3dfb8ba36_0_2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Modern conceptualizations of land ownership were born out of the settler colonial project exemplified by the Massachusetts Bay Colony</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The dispossession of Indigenous peoples and the creation of a system of land ownership was premised on the right to exclude</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Land ownership was not just about the control of territory but was a prerequisite of full citizenship - and became a key component of establishing America’s racial hierarchy</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Today, while land ownership is not required for access to the full legal rights of citizenship, it is the primary generator of intergenerational wealth </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Home ownership became a policy goal of the federal government in the interwar period but its policies governing loan underwriting actively discouraged lenders from granting home loans in areas of Boston where the majority of inhabitants were Black or in areas that were racially and ethnically mixed. </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These practices amounted to a </a:t>
            </a:r>
            <a:r>
              <a:rPr lang="en" sz="1500">
                <a:solidFill>
                  <a:schemeClr val="dk1"/>
                </a:solidFill>
                <a:latin typeface="Calibri"/>
                <a:ea typeface="Calibri"/>
                <a:cs typeface="Calibri"/>
                <a:sym typeface="Calibri"/>
              </a:rPr>
              <a:t>public-private partnership to </a:t>
            </a:r>
            <a:r>
              <a:rPr lang="en" sz="1500">
                <a:latin typeface="Calibri"/>
                <a:ea typeface="Calibri"/>
                <a:cs typeface="Calibri"/>
                <a:sym typeface="Calibri"/>
              </a:rPr>
              <a:t>devalue of Black life and Black neighborhoods </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solidFill>
                  <a:schemeClr val="dk1"/>
                </a:solidFill>
                <a:latin typeface="Calibri"/>
                <a:ea typeface="Calibri"/>
                <a:cs typeface="Calibri"/>
                <a:sym typeface="Calibri"/>
              </a:rPr>
              <a:t>Today 34% of Black households in Boston are homeowners, compared to 69% of white households</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Attempts to create housing for families who were excluded from certain Massachusetts communities by restrictive covenants and racist homeowners associations, have found only limited success</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Only 30% of municipalities in greater Boston are in compliance with Chapter 40B, which requires a certain share of the rental housing stock to be available at “affordable” rates</a:t>
            </a:r>
            <a:endParaRPr sz="1500">
              <a:latin typeface="Calibri"/>
              <a:ea typeface="Calibri"/>
              <a:cs typeface="Calibri"/>
              <a:sym typeface="Calibri"/>
            </a:endParaRPr>
          </a:p>
          <a:p>
            <a:pPr indent="-323850" lvl="0" marL="457200" rtl="0" algn="l">
              <a:lnSpc>
                <a:spcPct val="150000"/>
              </a:lnSpc>
              <a:spcBef>
                <a:spcPts val="0"/>
              </a:spcBef>
              <a:spcAft>
                <a:spcPts val="0"/>
              </a:spcAft>
              <a:buSzPts val="1500"/>
              <a:buFont typeface="Calibri"/>
              <a:buChar char="●"/>
            </a:pPr>
            <a:r>
              <a:rPr lang="en" sz="1500">
                <a:latin typeface="Calibri"/>
                <a:ea typeface="Calibri"/>
                <a:cs typeface="Calibri"/>
                <a:sym typeface="Calibri"/>
              </a:rPr>
              <a:t>Further, a recent audit study by Suffolk University found that Black applicants for rental units in the greater Boston area were substantially less likely to be shown apartments than white study participants with the same income and employment profiles. </a:t>
            </a:r>
            <a:endParaRPr sz="15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c3dfb8ba36_0_2642: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2c3dfb8ba36_0_2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Boston’s transportation story, much like its housing story, takes place against the backdrop of federal policies</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 Federal Highway Act of 1954 was pitched as a effort to create a national highway system to connect key pieces of the nation’s defense infrastructure during the cold war</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 construction of highways was part of a larger federal effort to encourage home ownership and create construction jobs by encouraging the growth of the nation’s suburbs</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With the help of racist lending practices, this was tantamount to an investment in infrastructure for white flight from American cities</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Highways constructed to connect the financial and political centers of American cities to burgeoning bedroom communities played a central role in the further segregation of metropolitan areas</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They also, however, involved the material destruction of urban communities in order to provide the physical space needed for highway construction</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Resistance in Boston found some success–plans for the Southwest Corridor of I-95 were called off due to community protest</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Yet, all across the city, thousands of people had already been displaced–neighborhoods leveled and erased</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Investment in public transportation has similarly privileged predominantly white municipalities in the Boston metropolitan area</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 1987 destruction of the Washington Street Elevated Rail, which served Roxbury occurred even as investments in suburban commuter rail service increased</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Mattapan, Roxbury, Dorchester, the South End, as well as Chelsea and Revere have been labeled as “transportation disadvantaged”</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Transportation limits access to employment, health care, and education</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c3dfb8ba36_0_2649: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2c3dfb8ba36_0_2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Half a century before the US Supreme court would enshrine the concept of “separate but equal” in </a:t>
            </a:r>
            <a:r>
              <a:rPr i="1" lang="en" sz="1500">
                <a:solidFill>
                  <a:schemeClr val="dk1"/>
                </a:solidFill>
                <a:latin typeface="Calibri"/>
                <a:ea typeface="Calibri"/>
                <a:cs typeface="Calibri"/>
                <a:sym typeface="Calibri"/>
              </a:rPr>
              <a:t>Plessy v Ferguson</a:t>
            </a:r>
            <a:r>
              <a:rPr lang="en" sz="1500">
                <a:solidFill>
                  <a:schemeClr val="dk1"/>
                </a:solidFill>
                <a:latin typeface="Calibri"/>
                <a:ea typeface="Calibri"/>
                <a:cs typeface="Calibri"/>
                <a:sym typeface="Calibri"/>
              </a:rPr>
              <a:t>,  in 1849, the Supreme Judicial Court of Massachusetts upheld the right of the city to deny Black children access to white public schools</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Even after the de jure end of segregation in Boston, schools remained separate but unequal </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In 1963 Ruth Batson, chair of the NAACP’s Education Committee petitioned the Boston School Community to address the de facto segregation in BPS schools and the chronic underfunding of predominantly Black schools</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Resistance on the part of the BPS School Committee and white residents of the city was vehement and brutal–</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It shaped the belief among generations of Americans’ that Boston is an inhospitable and dangerous place for people of color</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There has never been meaningful integration achieved in BPS schools and the separate and unequal educational experiences of Black BPS students continues </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Black BPS students are less likely to enroll in BPS’s advanced work classes, to gain admission to an exam school </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They are less likely to be taught by teachers with content expertise in the subject they teach </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Black and Brown students in BPS are less likely to have a teacher who shares their racial and ethnic background–a factor shown to be important to students’ academic success</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While Black students are more likely to be subjected to exclusionary discipline, they are less likely to graduate or go on to a 4-year college.</a:t>
            </a:r>
            <a:endParaRPr sz="1500">
              <a:solidFill>
                <a:schemeClr val="dk1"/>
              </a:solidFill>
              <a:latin typeface="Calibri"/>
              <a:ea typeface="Calibri"/>
              <a:cs typeface="Calibri"/>
              <a:sym typeface="Calibri"/>
            </a:endParaRPr>
          </a:p>
          <a:p>
            <a:pPr indent="-323850" lvl="0" marL="457200" rtl="0" algn="l">
              <a:lnSpc>
                <a:spcPct val="15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Education does not exist in a vacuum. It is part of a larger social context that devalues and criminalizes Black life.</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hoto" type="title">
  <p:cSld name="TITLE">
    <p:spTree>
      <p:nvGrpSpPr>
        <p:cNvPr id="11" name="Shape 11"/>
        <p:cNvGrpSpPr/>
        <p:nvPr/>
      </p:nvGrpSpPr>
      <p:grpSpPr>
        <a:xfrm>
          <a:off x="0" y="0"/>
          <a:ext cx="0" cy="0"/>
          <a:chOff x="0" y="0"/>
          <a:chExt cx="0" cy="0"/>
        </a:xfrm>
      </p:grpSpPr>
      <p:pic>
        <p:nvPicPr>
          <p:cNvPr id="12" name="Google Shape;12;p2"/>
          <p:cNvPicPr preferRelativeResize="0"/>
          <p:nvPr/>
        </p:nvPicPr>
        <p:blipFill>
          <a:blip r:embed="rId2">
            <a:alphaModFix/>
          </a:blip>
          <a:stretch>
            <a:fillRect/>
          </a:stretch>
        </p:blipFill>
        <p:spPr>
          <a:xfrm>
            <a:off x="0" y="-3"/>
            <a:ext cx="12192029" cy="6858000"/>
          </a:xfrm>
          <a:prstGeom prst="rect">
            <a:avLst/>
          </a:prstGeom>
          <a:noFill/>
          <a:ln>
            <a:noFill/>
          </a:ln>
        </p:spPr>
      </p:pic>
      <p:sp>
        <p:nvSpPr>
          <p:cNvPr id="13" name="Google Shape;13;p2"/>
          <p:cNvSpPr/>
          <p:nvPr/>
        </p:nvSpPr>
        <p:spPr>
          <a:xfrm>
            <a:off x="0" y="0"/>
            <a:ext cx="12189000" cy="6858000"/>
          </a:xfrm>
          <a:prstGeom prst="rect">
            <a:avLst/>
          </a:prstGeom>
          <a:solidFill>
            <a:srgbClr val="00447B">
              <a:alpha val="55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0" y="2491175"/>
            <a:ext cx="10573200" cy="1870500"/>
          </a:xfrm>
          <a:prstGeom prst="rect">
            <a:avLst/>
          </a:prstGeom>
          <a:solidFill>
            <a:srgbClr val="091F2F">
              <a:alpha val="5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txBox="1"/>
          <p:nvPr>
            <p:ph type="ctrTitle"/>
          </p:nvPr>
        </p:nvSpPr>
        <p:spPr>
          <a:xfrm>
            <a:off x="339300" y="343650"/>
            <a:ext cx="9491700" cy="3360600"/>
          </a:xfrm>
          <a:prstGeom prst="rect">
            <a:avLst/>
          </a:prstGeom>
        </p:spPr>
        <p:txBody>
          <a:bodyPr anchorCtr="0" anchor="b" bIns="121875" lIns="121875" spcFirstLastPara="1" rIns="121875" wrap="square" tIns="121875">
            <a:noAutofit/>
          </a:bodyPr>
          <a:lstStyle>
            <a:lvl1pPr lvl="0" rtl="0" algn="l">
              <a:spcBef>
                <a:spcPts val="0"/>
              </a:spcBef>
              <a:spcAft>
                <a:spcPts val="0"/>
              </a:spcAft>
              <a:buNone/>
              <a:defRPr b="1" sz="5600">
                <a:solidFill>
                  <a:srgbClr val="FFFFFF"/>
                </a:solidFill>
                <a:latin typeface="Montserrat"/>
                <a:ea typeface="Montserrat"/>
                <a:cs typeface="Montserrat"/>
                <a:sym typeface="Montserrat"/>
              </a:defRPr>
            </a:lvl1pPr>
            <a:lvl2pPr lvl="1" rtl="0" algn="l">
              <a:spcBef>
                <a:spcPts val="0"/>
              </a:spcBef>
              <a:spcAft>
                <a:spcPts val="0"/>
              </a:spcAft>
              <a:buNone/>
              <a:defRPr b="1" sz="5600">
                <a:solidFill>
                  <a:srgbClr val="FFFFFF"/>
                </a:solidFill>
                <a:latin typeface="Montserrat"/>
                <a:ea typeface="Montserrat"/>
                <a:cs typeface="Montserrat"/>
                <a:sym typeface="Montserrat"/>
              </a:defRPr>
            </a:lvl2pPr>
            <a:lvl3pPr lvl="2" rtl="0" algn="l">
              <a:spcBef>
                <a:spcPts val="0"/>
              </a:spcBef>
              <a:spcAft>
                <a:spcPts val="0"/>
              </a:spcAft>
              <a:buNone/>
              <a:defRPr b="1" sz="5600">
                <a:solidFill>
                  <a:srgbClr val="FFFFFF"/>
                </a:solidFill>
                <a:latin typeface="Montserrat"/>
                <a:ea typeface="Montserrat"/>
                <a:cs typeface="Montserrat"/>
                <a:sym typeface="Montserrat"/>
              </a:defRPr>
            </a:lvl3pPr>
            <a:lvl4pPr lvl="3" rtl="0" algn="l">
              <a:spcBef>
                <a:spcPts val="0"/>
              </a:spcBef>
              <a:spcAft>
                <a:spcPts val="0"/>
              </a:spcAft>
              <a:buNone/>
              <a:defRPr b="1" sz="5600">
                <a:solidFill>
                  <a:srgbClr val="FFFFFF"/>
                </a:solidFill>
                <a:latin typeface="Montserrat"/>
                <a:ea typeface="Montserrat"/>
                <a:cs typeface="Montserrat"/>
                <a:sym typeface="Montserrat"/>
              </a:defRPr>
            </a:lvl4pPr>
            <a:lvl5pPr lvl="4" rtl="0" algn="l">
              <a:spcBef>
                <a:spcPts val="0"/>
              </a:spcBef>
              <a:spcAft>
                <a:spcPts val="0"/>
              </a:spcAft>
              <a:buNone/>
              <a:defRPr b="1" sz="5600">
                <a:solidFill>
                  <a:srgbClr val="FFFFFF"/>
                </a:solidFill>
                <a:latin typeface="Montserrat"/>
                <a:ea typeface="Montserrat"/>
                <a:cs typeface="Montserrat"/>
                <a:sym typeface="Montserrat"/>
              </a:defRPr>
            </a:lvl5pPr>
            <a:lvl6pPr lvl="5" rtl="0" algn="l">
              <a:spcBef>
                <a:spcPts val="0"/>
              </a:spcBef>
              <a:spcAft>
                <a:spcPts val="0"/>
              </a:spcAft>
              <a:buNone/>
              <a:defRPr b="1" sz="5600">
                <a:solidFill>
                  <a:srgbClr val="FFFFFF"/>
                </a:solidFill>
                <a:latin typeface="Montserrat"/>
                <a:ea typeface="Montserrat"/>
                <a:cs typeface="Montserrat"/>
                <a:sym typeface="Montserrat"/>
              </a:defRPr>
            </a:lvl6pPr>
            <a:lvl7pPr lvl="6" rtl="0" algn="l">
              <a:spcBef>
                <a:spcPts val="0"/>
              </a:spcBef>
              <a:spcAft>
                <a:spcPts val="0"/>
              </a:spcAft>
              <a:buNone/>
              <a:defRPr b="1" sz="5600">
                <a:solidFill>
                  <a:srgbClr val="FFFFFF"/>
                </a:solidFill>
                <a:latin typeface="Montserrat"/>
                <a:ea typeface="Montserrat"/>
                <a:cs typeface="Montserrat"/>
                <a:sym typeface="Montserrat"/>
              </a:defRPr>
            </a:lvl7pPr>
            <a:lvl8pPr lvl="7" rtl="0" algn="l">
              <a:spcBef>
                <a:spcPts val="0"/>
              </a:spcBef>
              <a:spcAft>
                <a:spcPts val="0"/>
              </a:spcAft>
              <a:buNone/>
              <a:defRPr b="1" sz="5600">
                <a:solidFill>
                  <a:srgbClr val="FFFFFF"/>
                </a:solidFill>
                <a:latin typeface="Montserrat"/>
                <a:ea typeface="Montserrat"/>
                <a:cs typeface="Montserrat"/>
                <a:sym typeface="Montserrat"/>
              </a:defRPr>
            </a:lvl8pPr>
            <a:lvl9pPr lvl="8" rtl="0" algn="l">
              <a:spcBef>
                <a:spcPts val="0"/>
              </a:spcBef>
              <a:spcAft>
                <a:spcPts val="0"/>
              </a:spcAft>
              <a:buNone/>
              <a:defRPr b="1" sz="5600">
                <a:solidFill>
                  <a:srgbClr val="FFFFFF"/>
                </a:solidFill>
                <a:latin typeface="Montserrat"/>
                <a:ea typeface="Montserrat"/>
                <a:cs typeface="Montserrat"/>
                <a:sym typeface="Montserrat"/>
              </a:defRPr>
            </a:lvl9pPr>
          </a:lstStyle>
          <a:p/>
        </p:txBody>
      </p:sp>
      <p:sp>
        <p:nvSpPr>
          <p:cNvPr id="16" name="Google Shape;16;p2"/>
          <p:cNvSpPr txBox="1"/>
          <p:nvPr>
            <p:ph idx="1" type="subTitle"/>
          </p:nvPr>
        </p:nvSpPr>
        <p:spPr>
          <a:xfrm>
            <a:off x="339300" y="3457201"/>
            <a:ext cx="9491700" cy="1056900"/>
          </a:xfrm>
          <a:prstGeom prst="rect">
            <a:avLst/>
          </a:prstGeom>
        </p:spPr>
        <p:txBody>
          <a:bodyPr anchorCtr="0" anchor="t" bIns="121875" lIns="121875" spcFirstLastPara="1" rIns="121875" wrap="square" tIns="121875">
            <a:noAutofit/>
          </a:bodyPr>
          <a:lstStyle>
            <a:lvl1pPr lvl="0" rtl="0" algn="l">
              <a:spcBef>
                <a:spcPts val="0"/>
              </a:spcBef>
              <a:spcAft>
                <a:spcPts val="0"/>
              </a:spcAft>
              <a:buNone/>
              <a:defRPr b="0" i="1" sz="2700">
                <a:solidFill>
                  <a:srgbClr val="FFFFFF"/>
                </a:solidFill>
                <a:latin typeface="Lora"/>
                <a:ea typeface="Lora"/>
                <a:cs typeface="Lora"/>
                <a:sym typeface="Lora"/>
              </a:defRPr>
            </a:lvl1pPr>
            <a:lvl2pPr lvl="1" rtl="0" algn="l">
              <a:spcBef>
                <a:spcPts val="2100"/>
              </a:spcBef>
              <a:spcAft>
                <a:spcPts val="0"/>
              </a:spcAft>
              <a:buNone/>
              <a:defRPr b="0" i="1" sz="2700">
                <a:solidFill>
                  <a:srgbClr val="FFFFFF"/>
                </a:solidFill>
                <a:latin typeface="Lora"/>
                <a:ea typeface="Lora"/>
                <a:cs typeface="Lora"/>
                <a:sym typeface="Lora"/>
              </a:defRPr>
            </a:lvl2pPr>
            <a:lvl3pPr lvl="2" rtl="0" algn="l">
              <a:spcBef>
                <a:spcPts val="2100"/>
              </a:spcBef>
              <a:spcAft>
                <a:spcPts val="0"/>
              </a:spcAft>
              <a:buNone/>
              <a:defRPr b="0" i="1" sz="2700">
                <a:solidFill>
                  <a:srgbClr val="FFFFFF"/>
                </a:solidFill>
                <a:latin typeface="Lora"/>
                <a:ea typeface="Lora"/>
                <a:cs typeface="Lora"/>
                <a:sym typeface="Lora"/>
              </a:defRPr>
            </a:lvl3pPr>
            <a:lvl4pPr lvl="3" rtl="0" algn="l">
              <a:spcBef>
                <a:spcPts val="2100"/>
              </a:spcBef>
              <a:spcAft>
                <a:spcPts val="0"/>
              </a:spcAft>
              <a:buNone/>
              <a:defRPr b="0" i="1" sz="2700">
                <a:solidFill>
                  <a:srgbClr val="FFFFFF"/>
                </a:solidFill>
                <a:latin typeface="Lora"/>
                <a:ea typeface="Lora"/>
                <a:cs typeface="Lora"/>
                <a:sym typeface="Lora"/>
              </a:defRPr>
            </a:lvl4pPr>
            <a:lvl5pPr lvl="4" rtl="0" algn="l">
              <a:spcBef>
                <a:spcPts val="2100"/>
              </a:spcBef>
              <a:spcAft>
                <a:spcPts val="0"/>
              </a:spcAft>
              <a:buNone/>
              <a:defRPr b="0" i="1" sz="2700">
                <a:solidFill>
                  <a:srgbClr val="FFFFFF"/>
                </a:solidFill>
                <a:latin typeface="Lora"/>
                <a:ea typeface="Lora"/>
                <a:cs typeface="Lora"/>
                <a:sym typeface="Lora"/>
              </a:defRPr>
            </a:lvl5pPr>
            <a:lvl6pPr lvl="5" rtl="0" algn="l">
              <a:spcBef>
                <a:spcPts val="2100"/>
              </a:spcBef>
              <a:spcAft>
                <a:spcPts val="0"/>
              </a:spcAft>
              <a:buNone/>
              <a:defRPr b="0" i="1" sz="2700">
                <a:solidFill>
                  <a:srgbClr val="FFFFFF"/>
                </a:solidFill>
                <a:latin typeface="Lora"/>
                <a:ea typeface="Lora"/>
                <a:cs typeface="Lora"/>
                <a:sym typeface="Lora"/>
              </a:defRPr>
            </a:lvl6pPr>
            <a:lvl7pPr lvl="6" rtl="0" algn="l">
              <a:spcBef>
                <a:spcPts val="2100"/>
              </a:spcBef>
              <a:spcAft>
                <a:spcPts val="0"/>
              </a:spcAft>
              <a:buNone/>
              <a:defRPr b="0" i="1" sz="2700">
                <a:solidFill>
                  <a:srgbClr val="FFFFFF"/>
                </a:solidFill>
                <a:latin typeface="Lora"/>
                <a:ea typeface="Lora"/>
                <a:cs typeface="Lora"/>
                <a:sym typeface="Lora"/>
              </a:defRPr>
            </a:lvl7pPr>
            <a:lvl8pPr lvl="7" rtl="0" algn="l">
              <a:spcBef>
                <a:spcPts val="2100"/>
              </a:spcBef>
              <a:spcAft>
                <a:spcPts val="0"/>
              </a:spcAft>
              <a:buNone/>
              <a:defRPr b="0" i="1" sz="2700">
                <a:solidFill>
                  <a:srgbClr val="FFFFFF"/>
                </a:solidFill>
                <a:latin typeface="Lora"/>
                <a:ea typeface="Lora"/>
                <a:cs typeface="Lora"/>
                <a:sym typeface="Lora"/>
              </a:defRPr>
            </a:lvl8pPr>
            <a:lvl9pPr lvl="8" rtl="0" algn="l">
              <a:spcBef>
                <a:spcPts val="2100"/>
              </a:spcBef>
              <a:spcAft>
                <a:spcPts val="2100"/>
              </a:spcAft>
              <a:buNone/>
              <a:defRPr b="0" i="1" sz="2700">
                <a:solidFill>
                  <a:srgbClr val="FFFFFF"/>
                </a:solidFill>
                <a:latin typeface="Lora"/>
                <a:ea typeface="Lora"/>
                <a:cs typeface="Lora"/>
                <a:sym typeface="Lora"/>
              </a:defRPr>
            </a:lvl9pPr>
          </a:lstStyle>
          <a:p/>
        </p:txBody>
      </p:sp>
      <p:grpSp>
        <p:nvGrpSpPr>
          <p:cNvPr id="17" name="Google Shape;17;p2"/>
          <p:cNvGrpSpPr/>
          <p:nvPr/>
        </p:nvGrpSpPr>
        <p:grpSpPr>
          <a:xfrm>
            <a:off x="10573083" y="2491168"/>
            <a:ext cx="1615855" cy="1870522"/>
            <a:chOff x="6568475" y="1210300"/>
            <a:chExt cx="481425" cy="557300"/>
          </a:xfrm>
        </p:grpSpPr>
        <p:sp>
          <p:nvSpPr>
            <p:cNvPr id="18" name="Google Shape;18;p2"/>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2"/>
          <p:cNvSpPr/>
          <p:nvPr/>
        </p:nvSpPr>
        <p:spPr>
          <a:xfrm>
            <a:off x="0" y="6417075"/>
            <a:ext cx="12189000" cy="4410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txBox="1"/>
          <p:nvPr/>
        </p:nvSpPr>
        <p:spPr>
          <a:xfrm>
            <a:off x="385725" y="6417075"/>
            <a:ext cx="3352200" cy="4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ontserrat"/>
                <a:ea typeface="Montserrat"/>
                <a:cs typeface="Montserrat"/>
                <a:sym typeface="Montserrat"/>
              </a:rPr>
              <a:t>DEPARTMENT HEAD</a:t>
            </a:r>
            <a:endParaRPr b="1">
              <a:solidFill>
                <a:srgbClr val="FFFFFF"/>
              </a:solidFill>
              <a:latin typeface="Montserrat"/>
              <a:ea typeface="Montserrat"/>
              <a:cs typeface="Montserrat"/>
              <a:sym typeface="Montserrat"/>
            </a:endParaRPr>
          </a:p>
        </p:txBody>
      </p:sp>
      <p:sp>
        <p:nvSpPr>
          <p:cNvPr id="23" name="Google Shape;23;p2"/>
          <p:cNvSpPr txBox="1"/>
          <p:nvPr/>
        </p:nvSpPr>
        <p:spPr>
          <a:xfrm>
            <a:off x="8548150" y="6417075"/>
            <a:ext cx="3352200" cy="441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FFFFFF"/>
                </a:solidFill>
                <a:latin typeface="Montserrat"/>
                <a:ea typeface="Montserrat"/>
                <a:cs typeface="Montserrat"/>
                <a:sym typeface="Montserrat"/>
              </a:rPr>
              <a:t>CITY OF BOSTON</a:t>
            </a:r>
            <a:endParaRPr b="1">
              <a:solidFill>
                <a:srgbClr val="FFFFFF"/>
              </a:solidFill>
              <a:latin typeface="Montserrat"/>
              <a:ea typeface="Montserrat"/>
              <a:cs typeface="Montserrat"/>
              <a:sym typeface="Montserra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Right Image: Square">
  <p:cSld name="TITLE_AND_BODY_1_1">
    <p:spTree>
      <p:nvGrpSpPr>
        <p:cNvPr id="94" name="Shape 94"/>
        <p:cNvGrpSpPr/>
        <p:nvPr/>
      </p:nvGrpSpPr>
      <p:grpSpPr>
        <a:xfrm>
          <a:off x="0" y="0"/>
          <a:ext cx="0" cy="0"/>
          <a:chOff x="0" y="0"/>
          <a:chExt cx="0" cy="0"/>
        </a:xfrm>
      </p:grpSpPr>
      <p:sp>
        <p:nvSpPr>
          <p:cNvPr id="95" name="Google Shape;95;p11"/>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96" name="Google Shape;96;p11"/>
          <p:cNvSpPr txBox="1"/>
          <p:nvPr>
            <p:ph idx="1"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97" name="Google Shape;97;p11"/>
          <p:cNvGrpSpPr/>
          <p:nvPr/>
        </p:nvGrpSpPr>
        <p:grpSpPr>
          <a:xfrm>
            <a:off x="11328778" y="10"/>
            <a:ext cx="860162" cy="995784"/>
            <a:chOff x="6568475" y="1210300"/>
            <a:chExt cx="481425" cy="557300"/>
          </a:xfrm>
        </p:grpSpPr>
        <p:sp>
          <p:nvSpPr>
            <p:cNvPr id="98" name="Google Shape;98;p11"/>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1"/>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1"/>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11"/>
          <p:cNvSpPr txBox="1"/>
          <p:nvPr>
            <p:ph idx="2" type="body"/>
          </p:nvPr>
        </p:nvSpPr>
        <p:spPr>
          <a:xfrm>
            <a:off x="296875" y="1765225"/>
            <a:ext cx="56529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rtl="0">
              <a:lnSpc>
                <a:spcPct val="115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Right Image: Circle">
  <p:cSld name="TITLE_AND_BODY_1_1_1">
    <p:spTree>
      <p:nvGrpSpPr>
        <p:cNvPr id="102" name="Shape 102"/>
        <p:cNvGrpSpPr/>
        <p:nvPr/>
      </p:nvGrpSpPr>
      <p:grpSpPr>
        <a:xfrm>
          <a:off x="0" y="0"/>
          <a:ext cx="0" cy="0"/>
          <a:chOff x="0" y="0"/>
          <a:chExt cx="0" cy="0"/>
        </a:xfrm>
      </p:grpSpPr>
      <p:sp>
        <p:nvSpPr>
          <p:cNvPr id="103" name="Google Shape;103;p12"/>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104" name="Google Shape;104;p12"/>
          <p:cNvSpPr txBox="1"/>
          <p:nvPr>
            <p:ph idx="1"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105" name="Google Shape;105;p12"/>
          <p:cNvGrpSpPr/>
          <p:nvPr/>
        </p:nvGrpSpPr>
        <p:grpSpPr>
          <a:xfrm>
            <a:off x="11328778" y="10"/>
            <a:ext cx="860162" cy="995784"/>
            <a:chOff x="6568475" y="1210300"/>
            <a:chExt cx="481425" cy="557300"/>
          </a:xfrm>
        </p:grpSpPr>
        <p:sp>
          <p:nvSpPr>
            <p:cNvPr id="106" name="Google Shape;106;p12"/>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2"/>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2"/>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12"/>
          <p:cNvSpPr txBox="1"/>
          <p:nvPr>
            <p:ph idx="2" type="body"/>
          </p:nvPr>
        </p:nvSpPr>
        <p:spPr>
          <a:xfrm>
            <a:off x="296875" y="1765225"/>
            <a:ext cx="56529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rtl="0">
              <a:lnSpc>
                <a:spcPct val="115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type="twoColTx">
  <p:cSld name="TITLE_AND_TWO_COLUMNS">
    <p:spTree>
      <p:nvGrpSpPr>
        <p:cNvPr id="110" name="Shape 110"/>
        <p:cNvGrpSpPr/>
        <p:nvPr/>
      </p:nvGrpSpPr>
      <p:grpSpPr>
        <a:xfrm>
          <a:off x="0" y="0"/>
          <a:ext cx="0" cy="0"/>
          <a:chOff x="0" y="0"/>
          <a:chExt cx="0" cy="0"/>
        </a:xfrm>
      </p:grpSpPr>
      <p:sp>
        <p:nvSpPr>
          <p:cNvPr id="111" name="Google Shape;111;p13"/>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112" name="Google Shape;112;p13"/>
          <p:cNvSpPr txBox="1"/>
          <p:nvPr>
            <p:ph idx="1" type="body"/>
          </p:nvPr>
        </p:nvSpPr>
        <p:spPr>
          <a:xfrm>
            <a:off x="296875" y="1765225"/>
            <a:ext cx="51063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rtl="0">
              <a:lnSpc>
                <a:spcPct val="100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
        <p:nvSpPr>
          <p:cNvPr id="113" name="Google Shape;113;p13"/>
          <p:cNvSpPr txBox="1"/>
          <p:nvPr>
            <p:ph idx="2"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114" name="Google Shape;114;p13"/>
          <p:cNvGrpSpPr/>
          <p:nvPr/>
        </p:nvGrpSpPr>
        <p:grpSpPr>
          <a:xfrm>
            <a:off x="11328778" y="10"/>
            <a:ext cx="860162" cy="995784"/>
            <a:chOff x="6568475" y="1210300"/>
            <a:chExt cx="481425" cy="557300"/>
          </a:xfrm>
        </p:grpSpPr>
        <p:sp>
          <p:nvSpPr>
            <p:cNvPr id="115" name="Google Shape;115;p13"/>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 name="Google Shape;118;p13"/>
          <p:cNvSpPr txBox="1"/>
          <p:nvPr>
            <p:ph idx="3" type="body"/>
          </p:nvPr>
        </p:nvSpPr>
        <p:spPr>
          <a:xfrm>
            <a:off x="6029500" y="1765225"/>
            <a:ext cx="51063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rtl="0">
              <a:lnSpc>
                <a:spcPct val="100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rtl="0">
              <a:lnSpc>
                <a:spcPct val="100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9" name="Shape 119"/>
        <p:cNvGrpSpPr/>
        <p:nvPr/>
      </p:nvGrpSpPr>
      <p:grpSpPr>
        <a:xfrm>
          <a:off x="0" y="0"/>
          <a:ext cx="0" cy="0"/>
          <a:chOff x="0" y="0"/>
          <a:chExt cx="0" cy="0"/>
        </a:xfrm>
      </p:grpSpPr>
      <p:grpSp>
        <p:nvGrpSpPr>
          <p:cNvPr id="120" name="Google Shape;120;p14"/>
          <p:cNvGrpSpPr/>
          <p:nvPr/>
        </p:nvGrpSpPr>
        <p:grpSpPr>
          <a:xfrm>
            <a:off x="11328778" y="10"/>
            <a:ext cx="860162" cy="995784"/>
            <a:chOff x="6568475" y="1210300"/>
            <a:chExt cx="481425" cy="557300"/>
          </a:xfrm>
        </p:grpSpPr>
        <p:sp>
          <p:nvSpPr>
            <p:cNvPr id="121" name="Google Shape;121;p14"/>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4"/>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4"/>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bg>
      <p:bgPr>
        <a:noFill/>
      </p:bgPr>
    </p:bg>
    <p:spTree>
      <p:nvGrpSpPr>
        <p:cNvPr id="124" name="Shape 124"/>
        <p:cNvGrpSpPr/>
        <p:nvPr/>
      </p:nvGrpSpPr>
      <p:grpSpPr>
        <a:xfrm>
          <a:off x="0" y="0"/>
          <a:ext cx="0" cy="0"/>
          <a:chOff x="0" y="0"/>
          <a:chExt cx="0" cy="0"/>
        </a:xfrm>
      </p:grpSpPr>
      <p:sp>
        <p:nvSpPr>
          <p:cNvPr id="125" name="Google Shape;125;p15"/>
          <p:cNvSpPr/>
          <p:nvPr/>
        </p:nvSpPr>
        <p:spPr>
          <a:xfrm>
            <a:off x="0" y="0"/>
            <a:ext cx="12189000" cy="6858000"/>
          </a:xfrm>
          <a:prstGeom prst="rect">
            <a:avLst/>
          </a:prstGeom>
          <a:solidFill>
            <a:srgbClr val="0044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 name="Google Shape;126;p15"/>
          <p:cNvGrpSpPr/>
          <p:nvPr/>
        </p:nvGrpSpPr>
        <p:grpSpPr>
          <a:xfrm>
            <a:off x="11328778" y="10"/>
            <a:ext cx="860162" cy="995784"/>
            <a:chOff x="6568475" y="1210300"/>
            <a:chExt cx="481425" cy="557300"/>
          </a:xfrm>
        </p:grpSpPr>
        <p:sp>
          <p:nvSpPr>
            <p:cNvPr id="127" name="Google Shape;127;p15"/>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4" name="Shape 134"/>
        <p:cNvGrpSpPr/>
        <p:nvPr/>
      </p:nvGrpSpPr>
      <p:grpSpPr>
        <a:xfrm>
          <a:off x="0" y="0"/>
          <a:ext cx="0" cy="0"/>
          <a:chOff x="0" y="0"/>
          <a:chExt cx="0" cy="0"/>
        </a:xfrm>
      </p:grpSpPr>
      <p:sp>
        <p:nvSpPr>
          <p:cNvPr id="135" name="Google Shape;135;p17"/>
          <p:cNvSpPr txBox="1"/>
          <p:nvPr>
            <p:ph type="ctrTitle"/>
          </p:nvPr>
        </p:nvSpPr>
        <p:spPr>
          <a:xfrm>
            <a:off x="415507" y="992767"/>
            <a:ext cx="11358000" cy="2736900"/>
          </a:xfrm>
          <a:prstGeom prst="rect">
            <a:avLst/>
          </a:prstGeom>
        </p:spPr>
        <p:txBody>
          <a:bodyPr anchorCtr="0" anchor="b" bIns="121875" lIns="121875" spcFirstLastPara="1" rIns="121875" wrap="square" tIns="121875">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36" name="Google Shape;136;p17"/>
          <p:cNvSpPr txBox="1"/>
          <p:nvPr>
            <p:ph idx="1" type="subTitle"/>
          </p:nvPr>
        </p:nvSpPr>
        <p:spPr>
          <a:xfrm>
            <a:off x="415496" y="3778833"/>
            <a:ext cx="11358000" cy="1056900"/>
          </a:xfrm>
          <a:prstGeom prst="rect">
            <a:avLst/>
          </a:prstGeom>
        </p:spPr>
        <p:txBody>
          <a:bodyPr anchorCtr="0" anchor="t" bIns="121875" lIns="121875" spcFirstLastPara="1" rIns="121875" wrap="square" tIns="121875">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37" name="Google Shape;137;p17"/>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8" name="Shape 138"/>
        <p:cNvGrpSpPr/>
        <p:nvPr/>
      </p:nvGrpSpPr>
      <p:grpSpPr>
        <a:xfrm>
          <a:off x="0" y="0"/>
          <a:ext cx="0" cy="0"/>
          <a:chOff x="0" y="0"/>
          <a:chExt cx="0" cy="0"/>
        </a:xfrm>
      </p:grpSpPr>
      <p:sp>
        <p:nvSpPr>
          <p:cNvPr id="139" name="Google Shape;139;p18"/>
          <p:cNvSpPr txBox="1"/>
          <p:nvPr>
            <p:ph type="title"/>
          </p:nvPr>
        </p:nvSpPr>
        <p:spPr>
          <a:xfrm>
            <a:off x="415496" y="2867800"/>
            <a:ext cx="11358000" cy="1122300"/>
          </a:xfrm>
          <a:prstGeom prst="rect">
            <a:avLst/>
          </a:prstGeom>
        </p:spPr>
        <p:txBody>
          <a:bodyPr anchorCtr="0" anchor="ctr" bIns="121875" lIns="121875" spcFirstLastPara="1" rIns="121875" wrap="square" tIns="121875">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40" name="Google Shape;140;p18"/>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1" name="Shape 141"/>
        <p:cNvGrpSpPr/>
        <p:nvPr/>
      </p:nvGrpSpPr>
      <p:grpSpPr>
        <a:xfrm>
          <a:off x="0" y="0"/>
          <a:ext cx="0" cy="0"/>
          <a:chOff x="0" y="0"/>
          <a:chExt cx="0" cy="0"/>
        </a:xfrm>
      </p:grpSpPr>
      <p:sp>
        <p:nvSpPr>
          <p:cNvPr id="142" name="Google Shape;142;p19"/>
          <p:cNvSpPr txBox="1"/>
          <p:nvPr>
            <p:ph type="title"/>
          </p:nvPr>
        </p:nvSpPr>
        <p:spPr>
          <a:xfrm>
            <a:off x="415496" y="593367"/>
            <a:ext cx="11358000" cy="763500"/>
          </a:xfrm>
          <a:prstGeom prst="rect">
            <a:avLst/>
          </a:prstGeom>
        </p:spPr>
        <p:txBody>
          <a:bodyPr anchorCtr="0" anchor="t" bIns="121875" lIns="121875" spcFirstLastPara="1" rIns="121875" wrap="square" tIns="121875">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43" name="Google Shape;143;p19"/>
          <p:cNvSpPr txBox="1"/>
          <p:nvPr>
            <p:ph idx="1" type="body"/>
          </p:nvPr>
        </p:nvSpPr>
        <p:spPr>
          <a:xfrm>
            <a:off x="415496" y="1536633"/>
            <a:ext cx="11358000" cy="4555200"/>
          </a:xfrm>
          <a:prstGeom prst="rect">
            <a:avLst/>
          </a:prstGeom>
        </p:spPr>
        <p:txBody>
          <a:bodyPr anchorCtr="0" anchor="t" bIns="121875" lIns="121875" spcFirstLastPara="1" rIns="121875" wrap="square" tIns="121875">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44" name="Google Shape;144;p19"/>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5" name="Shape 145"/>
        <p:cNvGrpSpPr/>
        <p:nvPr/>
      </p:nvGrpSpPr>
      <p:grpSpPr>
        <a:xfrm>
          <a:off x="0" y="0"/>
          <a:ext cx="0" cy="0"/>
          <a:chOff x="0" y="0"/>
          <a:chExt cx="0" cy="0"/>
        </a:xfrm>
      </p:grpSpPr>
      <p:sp>
        <p:nvSpPr>
          <p:cNvPr id="146" name="Google Shape;146;p20"/>
          <p:cNvSpPr txBox="1"/>
          <p:nvPr>
            <p:ph type="title"/>
          </p:nvPr>
        </p:nvSpPr>
        <p:spPr>
          <a:xfrm>
            <a:off x="415496" y="593367"/>
            <a:ext cx="11358000" cy="763500"/>
          </a:xfrm>
          <a:prstGeom prst="rect">
            <a:avLst/>
          </a:prstGeom>
        </p:spPr>
        <p:txBody>
          <a:bodyPr anchorCtr="0" anchor="t" bIns="121875" lIns="121875" spcFirstLastPara="1" rIns="121875" wrap="square" tIns="121875">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47" name="Google Shape;147;p20"/>
          <p:cNvSpPr txBox="1"/>
          <p:nvPr>
            <p:ph idx="1" type="body"/>
          </p:nvPr>
        </p:nvSpPr>
        <p:spPr>
          <a:xfrm>
            <a:off x="415496" y="1536633"/>
            <a:ext cx="5331900" cy="4555200"/>
          </a:xfrm>
          <a:prstGeom prst="rect">
            <a:avLst/>
          </a:prstGeom>
        </p:spPr>
        <p:txBody>
          <a:bodyPr anchorCtr="0" anchor="t" bIns="121875" lIns="121875" spcFirstLastPara="1" rIns="121875" wrap="square" tIns="121875">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48" name="Google Shape;148;p20"/>
          <p:cNvSpPr txBox="1"/>
          <p:nvPr>
            <p:ph idx="2" type="body"/>
          </p:nvPr>
        </p:nvSpPr>
        <p:spPr>
          <a:xfrm>
            <a:off x="6441588" y="1536633"/>
            <a:ext cx="5331900" cy="4555200"/>
          </a:xfrm>
          <a:prstGeom prst="rect">
            <a:avLst/>
          </a:prstGeom>
        </p:spPr>
        <p:txBody>
          <a:bodyPr anchorCtr="0" anchor="t" bIns="121875" lIns="121875" spcFirstLastPara="1" rIns="121875" wrap="square" tIns="121875">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49" name="Google Shape;149;p20"/>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0" name="Shape 150"/>
        <p:cNvGrpSpPr/>
        <p:nvPr/>
      </p:nvGrpSpPr>
      <p:grpSpPr>
        <a:xfrm>
          <a:off x="0" y="0"/>
          <a:ext cx="0" cy="0"/>
          <a:chOff x="0" y="0"/>
          <a:chExt cx="0" cy="0"/>
        </a:xfrm>
      </p:grpSpPr>
      <p:sp>
        <p:nvSpPr>
          <p:cNvPr id="151" name="Google Shape;151;p21"/>
          <p:cNvSpPr txBox="1"/>
          <p:nvPr>
            <p:ph type="title"/>
          </p:nvPr>
        </p:nvSpPr>
        <p:spPr>
          <a:xfrm>
            <a:off x="415496" y="593367"/>
            <a:ext cx="11358000" cy="763500"/>
          </a:xfrm>
          <a:prstGeom prst="rect">
            <a:avLst/>
          </a:prstGeom>
        </p:spPr>
        <p:txBody>
          <a:bodyPr anchorCtr="0" anchor="t" bIns="121875" lIns="121875" spcFirstLastPara="1" rIns="121875" wrap="square" tIns="121875">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52" name="Google Shape;152;p21"/>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rint">
  <p:cSld name="TITLE_1">
    <p:spTree>
      <p:nvGrpSpPr>
        <p:cNvPr id="24" name="Shape 24"/>
        <p:cNvGrpSpPr/>
        <p:nvPr/>
      </p:nvGrpSpPr>
      <p:grpSpPr>
        <a:xfrm>
          <a:off x="0" y="0"/>
          <a:ext cx="0" cy="0"/>
          <a:chOff x="0" y="0"/>
          <a:chExt cx="0" cy="0"/>
        </a:xfrm>
      </p:grpSpPr>
      <p:sp>
        <p:nvSpPr>
          <p:cNvPr id="25" name="Google Shape;25;p3"/>
          <p:cNvSpPr/>
          <p:nvPr/>
        </p:nvSpPr>
        <p:spPr>
          <a:xfrm>
            <a:off x="0" y="2491175"/>
            <a:ext cx="10573200" cy="1870500"/>
          </a:xfrm>
          <a:prstGeom prst="rect">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txBox="1"/>
          <p:nvPr>
            <p:ph type="ctrTitle"/>
          </p:nvPr>
        </p:nvSpPr>
        <p:spPr>
          <a:xfrm>
            <a:off x="339300" y="343650"/>
            <a:ext cx="9491700" cy="3360600"/>
          </a:xfrm>
          <a:prstGeom prst="rect">
            <a:avLst/>
          </a:prstGeom>
        </p:spPr>
        <p:txBody>
          <a:bodyPr anchorCtr="0" anchor="b" bIns="121875" lIns="121875" spcFirstLastPara="1" rIns="121875" wrap="square" tIns="121875">
            <a:noAutofit/>
          </a:bodyPr>
          <a:lstStyle>
            <a:lvl1pPr lvl="0" rtl="0" algn="l">
              <a:spcBef>
                <a:spcPts val="0"/>
              </a:spcBef>
              <a:spcAft>
                <a:spcPts val="0"/>
              </a:spcAft>
              <a:buNone/>
              <a:defRPr b="1" sz="5600">
                <a:solidFill>
                  <a:srgbClr val="091F2F"/>
                </a:solidFill>
                <a:latin typeface="Montserrat"/>
                <a:ea typeface="Montserrat"/>
                <a:cs typeface="Montserrat"/>
                <a:sym typeface="Montserrat"/>
              </a:defRPr>
            </a:lvl1pPr>
            <a:lvl2pPr lvl="1" rtl="0" algn="l">
              <a:spcBef>
                <a:spcPts val="0"/>
              </a:spcBef>
              <a:spcAft>
                <a:spcPts val="0"/>
              </a:spcAft>
              <a:buNone/>
              <a:defRPr b="1" sz="5600">
                <a:solidFill>
                  <a:srgbClr val="091F2F"/>
                </a:solidFill>
                <a:latin typeface="Montserrat"/>
                <a:ea typeface="Montserrat"/>
                <a:cs typeface="Montserrat"/>
                <a:sym typeface="Montserrat"/>
              </a:defRPr>
            </a:lvl2pPr>
            <a:lvl3pPr lvl="2" rtl="0" algn="l">
              <a:spcBef>
                <a:spcPts val="0"/>
              </a:spcBef>
              <a:spcAft>
                <a:spcPts val="0"/>
              </a:spcAft>
              <a:buNone/>
              <a:defRPr b="1" sz="5600">
                <a:solidFill>
                  <a:srgbClr val="091F2F"/>
                </a:solidFill>
                <a:latin typeface="Montserrat"/>
                <a:ea typeface="Montserrat"/>
                <a:cs typeface="Montserrat"/>
                <a:sym typeface="Montserrat"/>
              </a:defRPr>
            </a:lvl3pPr>
            <a:lvl4pPr lvl="3" rtl="0" algn="l">
              <a:spcBef>
                <a:spcPts val="0"/>
              </a:spcBef>
              <a:spcAft>
                <a:spcPts val="0"/>
              </a:spcAft>
              <a:buNone/>
              <a:defRPr b="1" sz="5600">
                <a:solidFill>
                  <a:srgbClr val="091F2F"/>
                </a:solidFill>
                <a:latin typeface="Montserrat"/>
                <a:ea typeface="Montserrat"/>
                <a:cs typeface="Montserrat"/>
                <a:sym typeface="Montserrat"/>
              </a:defRPr>
            </a:lvl4pPr>
            <a:lvl5pPr lvl="4" rtl="0" algn="l">
              <a:spcBef>
                <a:spcPts val="0"/>
              </a:spcBef>
              <a:spcAft>
                <a:spcPts val="0"/>
              </a:spcAft>
              <a:buNone/>
              <a:defRPr b="1" sz="5600">
                <a:solidFill>
                  <a:srgbClr val="091F2F"/>
                </a:solidFill>
                <a:latin typeface="Montserrat"/>
                <a:ea typeface="Montserrat"/>
                <a:cs typeface="Montserrat"/>
                <a:sym typeface="Montserrat"/>
              </a:defRPr>
            </a:lvl5pPr>
            <a:lvl6pPr lvl="5" rtl="0" algn="l">
              <a:spcBef>
                <a:spcPts val="0"/>
              </a:spcBef>
              <a:spcAft>
                <a:spcPts val="0"/>
              </a:spcAft>
              <a:buNone/>
              <a:defRPr b="1" sz="5600">
                <a:solidFill>
                  <a:srgbClr val="091F2F"/>
                </a:solidFill>
                <a:latin typeface="Montserrat"/>
                <a:ea typeface="Montserrat"/>
                <a:cs typeface="Montserrat"/>
                <a:sym typeface="Montserrat"/>
              </a:defRPr>
            </a:lvl6pPr>
            <a:lvl7pPr lvl="6" rtl="0" algn="l">
              <a:spcBef>
                <a:spcPts val="0"/>
              </a:spcBef>
              <a:spcAft>
                <a:spcPts val="0"/>
              </a:spcAft>
              <a:buNone/>
              <a:defRPr b="1" sz="5600">
                <a:solidFill>
                  <a:srgbClr val="091F2F"/>
                </a:solidFill>
                <a:latin typeface="Montserrat"/>
                <a:ea typeface="Montserrat"/>
                <a:cs typeface="Montserrat"/>
                <a:sym typeface="Montserrat"/>
              </a:defRPr>
            </a:lvl7pPr>
            <a:lvl8pPr lvl="7" rtl="0" algn="l">
              <a:spcBef>
                <a:spcPts val="0"/>
              </a:spcBef>
              <a:spcAft>
                <a:spcPts val="0"/>
              </a:spcAft>
              <a:buNone/>
              <a:defRPr b="1" sz="5600">
                <a:solidFill>
                  <a:srgbClr val="091F2F"/>
                </a:solidFill>
                <a:latin typeface="Montserrat"/>
                <a:ea typeface="Montserrat"/>
                <a:cs typeface="Montserrat"/>
                <a:sym typeface="Montserrat"/>
              </a:defRPr>
            </a:lvl8pPr>
            <a:lvl9pPr lvl="8" rtl="0" algn="l">
              <a:spcBef>
                <a:spcPts val="0"/>
              </a:spcBef>
              <a:spcAft>
                <a:spcPts val="0"/>
              </a:spcAft>
              <a:buNone/>
              <a:defRPr b="1" sz="5600">
                <a:solidFill>
                  <a:srgbClr val="091F2F"/>
                </a:solidFill>
                <a:latin typeface="Montserrat"/>
                <a:ea typeface="Montserrat"/>
                <a:cs typeface="Montserrat"/>
                <a:sym typeface="Montserrat"/>
              </a:defRPr>
            </a:lvl9pPr>
          </a:lstStyle>
          <a:p/>
        </p:txBody>
      </p:sp>
      <p:sp>
        <p:nvSpPr>
          <p:cNvPr id="27" name="Google Shape;27;p3"/>
          <p:cNvSpPr txBox="1"/>
          <p:nvPr>
            <p:ph idx="1" type="subTitle"/>
          </p:nvPr>
        </p:nvSpPr>
        <p:spPr>
          <a:xfrm>
            <a:off x="339300" y="3457201"/>
            <a:ext cx="9491700" cy="1056900"/>
          </a:xfrm>
          <a:prstGeom prst="rect">
            <a:avLst/>
          </a:prstGeom>
        </p:spPr>
        <p:txBody>
          <a:bodyPr anchorCtr="0" anchor="t" bIns="121875" lIns="121875" spcFirstLastPara="1" rIns="121875" wrap="square" tIns="121875">
            <a:noAutofit/>
          </a:bodyPr>
          <a:lstStyle>
            <a:lvl1pPr lvl="0" rtl="0" algn="l">
              <a:spcBef>
                <a:spcPts val="0"/>
              </a:spcBef>
              <a:spcAft>
                <a:spcPts val="0"/>
              </a:spcAft>
              <a:buNone/>
              <a:defRPr b="0" i="1" sz="2700">
                <a:latin typeface="Lora"/>
                <a:ea typeface="Lora"/>
                <a:cs typeface="Lora"/>
                <a:sym typeface="Lora"/>
              </a:defRPr>
            </a:lvl1pPr>
            <a:lvl2pPr lvl="1" rtl="0" algn="l">
              <a:spcBef>
                <a:spcPts val="2100"/>
              </a:spcBef>
              <a:spcAft>
                <a:spcPts val="0"/>
              </a:spcAft>
              <a:buNone/>
              <a:defRPr b="0" i="1" sz="2700">
                <a:latin typeface="Lora"/>
                <a:ea typeface="Lora"/>
                <a:cs typeface="Lora"/>
                <a:sym typeface="Lora"/>
              </a:defRPr>
            </a:lvl2pPr>
            <a:lvl3pPr lvl="2" rtl="0" algn="l">
              <a:spcBef>
                <a:spcPts val="2100"/>
              </a:spcBef>
              <a:spcAft>
                <a:spcPts val="0"/>
              </a:spcAft>
              <a:buNone/>
              <a:defRPr b="0" i="1" sz="2700">
                <a:latin typeface="Lora"/>
                <a:ea typeface="Lora"/>
                <a:cs typeface="Lora"/>
                <a:sym typeface="Lora"/>
              </a:defRPr>
            </a:lvl3pPr>
            <a:lvl4pPr lvl="3" rtl="0" algn="l">
              <a:spcBef>
                <a:spcPts val="2100"/>
              </a:spcBef>
              <a:spcAft>
                <a:spcPts val="0"/>
              </a:spcAft>
              <a:buNone/>
              <a:defRPr b="0" i="1" sz="2700">
                <a:latin typeface="Lora"/>
                <a:ea typeface="Lora"/>
                <a:cs typeface="Lora"/>
                <a:sym typeface="Lora"/>
              </a:defRPr>
            </a:lvl4pPr>
            <a:lvl5pPr lvl="4" rtl="0" algn="l">
              <a:spcBef>
                <a:spcPts val="2100"/>
              </a:spcBef>
              <a:spcAft>
                <a:spcPts val="0"/>
              </a:spcAft>
              <a:buNone/>
              <a:defRPr b="0" i="1" sz="2700">
                <a:latin typeface="Lora"/>
                <a:ea typeface="Lora"/>
                <a:cs typeface="Lora"/>
                <a:sym typeface="Lora"/>
              </a:defRPr>
            </a:lvl5pPr>
            <a:lvl6pPr lvl="5" rtl="0" algn="l">
              <a:spcBef>
                <a:spcPts val="2100"/>
              </a:spcBef>
              <a:spcAft>
                <a:spcPts val="0"/>
              </a:spcAft>
              <a:buNone/>
              <a:defRPr b="0" i="1" sz="2700">
                <a:latin typeface="Lora"/>
                <a:ea typeface="Lora"/>
                <a:cs typeface="Lora"/>
                <a:sym typeface="Lora"/>
              </a:defRPr>
            </a:lvl6pPr>
            <a:lvl7pPr lvl="6" rtl="0" algn="l">
              <a:spcBef>
                <a:spcPts val="2100"/>
              </a:spcBef>
              <a:spcAft>
                <a:spcPts val="0"/>
              </a:spcAft>
              <a:buNone/>
              <a:defRPr b="0" i="1" sz="2700">
                <a:latin typeface="Lora"/>
                <a:ea typeface="Lora"/>
                <a:cs typeface="Lora"/>
                <a:sym typeface="Lora"/>
              </a:defRPr>
            </a:lvl7pPr>
            <a:lvl8pPr lvl="7" rtl="0" algn="l">
              <a:spcBef>
                <a:spcPts val="2100"/>
              </a:spcBef>
              <a:spcAft>
                <a:spcPts val="0"/>
              </a:spcAft>
              <a:buNone/>
              <a:defRPr b="0" i="1" sz="2700">
                <a:latin typeface="Lora"/>
                <a:ea typeface="Lora"/>
                <a:cs typeface="Lora"/>
                <a:sym typeface="Lora"/>
              </a:defRPr>
            </a:lvl8pPr>
            <a:lvl9pPr lvl="8" rtl="0" algn="l">
              <a:spcBef>
                <a:spcPts val="2100"/>
              </a:spcBef>
              <a:spcAft>
                <a:spcPts val="2100"/>
              </a:spcAft>
              <a:buNone/>
              <a:defRPr b="0" i="1" sz="2700">
                <a:latin typeface="Lora"/>
                <a:ea typeface="Lora"/>
                <a:cs typeface="Lora"/>
                <a:sym typeface="Lora"/>
              </a:defRPr>
            </a:lvl9pPr>
          </a:lstStyle>
          <a:p/>
        </p:txBody>
      </p:sp>
      <p:grpSp>
        <p:nvGrpSpPr>
          <p:cNvPr id="28" name="Google Shape;28;p3"/>
          <p:cNvGrpSpPr/>
          <p:nvPr/>
        </p:nvGrpSpPr>
        <p:grpSpPr>
          <a:xfrm>
            <a:off x="10573083" y="2491168"/>
            <a:ext cx="1615855" cy="1870522"/>
            <a:chOff x="6568475" y="1210300"/>
            <a:chExt cx="481425" cy="557300"/>
          </a:xfrm>
        </p:grpSpPr>
        <p:sp>
          <p:nvSpPr>
            <p:cNvPr id="29" name="Google Shape;29;p3"/>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 name="Google Shape;32;p3"/>
          <p:cNvSpPr/>
          <p:nvPr/>
        </p:nvSpPr>
        <p:spPr>
          <a:xfrm>
            <a:off x="0" y="6376750"/>
            <a:ext cx="12189000" cy="481200"/>
          </a:xfrm>
          <a:prstGeom prst="rect">
            <a:avLst/>
          </a:prstGeom>
          <a:solidFill>
            <a:srgbClr val="E0E0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txBox="1"/>
          <p:nvPr/>
        </p:nvSpPr>
        <p:spPr>
          <a:xfrm>
            <a:off x="385725" y="6417075"/>
            <a:ext cx="3352200" cy="4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91F2F"/>
                </a:solidFill>
                <a:latin typeface="Montserrat"/>
                <a:ea typeface="Montserrat"/>
                <a:cs typeface="Montserrat"/>
                <a:sym typeface="Montserrat"/>
              </a:rPr>
              <a:t>DEPARTMENT HEAD</a:t>
            </a:r>
            <a:endParaRPr b="1">
              <a:solidFill>
                <a:srgbClr val="091F2F"/>
              </a:solidFill>
              <a:latin typeface="Montserrat"/>
              <a:ea typeface="Montserrat"/>
              <a:cs typeface="Montserrat"/>
              <a:sym typeface="Montserrat"/>
            </a:endParaRPr>
          </a:p>
        </p:txBody>
      </p:sp>
      <p:sp>
        <p:nvSpPr>
          <p:cNvPr id="34" name="Google Shape;34;p3"/>
          <p:cNvSpPr txBox="1"/>
          <p:nvPr/>
        </p:nvSpPr>
        <p:spPr>
          <a:xfrm>
            <a:off x="8548150" y="6417075"/>
            <a:ext cx="3352200" cy="441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091F2F"/>
                </a:solidFill>
                <a:latin typeface="Montserrat"/>
                <a:ea typeface="Montserrat"/>
                <a:cs typeface="Montserrat"/>
                <a:sym typeface="Montserrat"/>
              </a:rPr>
              <a:t>CITY OF BOSTON</a:t>
            </a:r>
            <a:endParaRPr b="1">
              <a:solidFill>
                <a:srgbClr val="091F2F"/>
              </a:solidFill>
              <a:latin typeface="Montserrat"/>
              <a:ea typeface="Montserrat"/>
              <a:cs typeface="Montserrat"/>
              <a:sym typeface="Montserra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3" name="Shape 153"/>
        <p:cNvGrpSpPr/>
        <p:nvPr/>
      </p:nvGrpSpPr>
      <p:grpSpPr>
        <a:xfrm>
          <a:off x="0" y="0"/>
          <a:ext cx="0" cy="0"/>
          <a:chOff x="0" y="0"/>
          <a:chExt cx="0" cy="0"/>
        </a:xfrm>
      </p:grpSpPr>
      <p:sp>
        <p:nvSpPr>
          <p:cNvPr id="154" name="Google Shape;154;p22"/>
          <p:cNvSpPr txBox="1"/>
          <p:nvPr>
            <p:ph type="title"/>
          </p:nvPr>
        </p:nvSpPr>
        <p:spPr>
          <a:xfrm>
            <a:off x="415496" y="740800"/>
            <a:ext cx="3743100" cy="1007700"/>
          </a:xfrm>
          <a:prstGeom prst="rect">
            <a:avLst/>
          </a:prstGeom>
        </p:spPr>
        <p:txBody>
          <a:bodyPr anchorCtr="0" anchor="b" bIns="121875" lIns="121875" spcFirstLastPara="1" rIns="121875" wrap="square" tIns="121875">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55" name="Google Shape;155;p22"/>
          <p:cNvSpPr txBox="1"/>
          <p:nvPr>
            <p:ph idx="1" type="body"/>
          </p:nvPr>
        </p:nvSpPr>
        <p:spPr>
          <a:xfrm>
            <a:off x="415496" y="1852800"/>
            <a:ext cx="3743100" cy="4239300"/>
          </a:xfrm>
          <a:prstGeom prst="rect">
            <a:avLst/>
          </a:prstGeom>
        </p:spPr>
        <p:txBody>
          <a:bodyPr anchorCtr="0" anchor="t" bIns="121875" lIns="121875" spcFirstLastPara="1" rIns="121875" wrap="square" tIns="121875">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6" name="Google Shape;156;p22"/>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7" name="Shape 157"/>
        <p:cNvGrpSpPr/>
        <p:nvPr/>
      </p:nvGrpSpPr>
      <p:grpSpPr>
        <a:xfrm>
          <a:off x="0" y="0"/>
          <a:ext cx="0" cy="0"/>
          <a:chOff x="0" y="0"/>
          <a:chExt cx="0" cy="0"/>
        </a:xfrm>
      </p:grpSpPr>
      <p:sp>
        <p:nvSpPr>
          <p:cNvPr id="158" name="Google Shape;158;p23"/>
          <p:cNvSpPr txBox="1"/>
          <p:nvPr>
            <p:ph type="title"/>
          </p:nvPr>
        </p:nvSpPr>
        <p:spPr>
          <a:xfrm>
            <a:off x="653503" y="600200"/>
            <a:ext cx="8488200" cy="5454300"/>
          </a:xfrm>
          <a:prstGeom prst="rect">
            <a:avLst/>
          </a:prstGeom>
        </p:spPr>
        <p:txBody>
          <a:bodyPr anchorCtr="0" anchor="ctr" bIns="121875" lIns="121875" spcFirstLastPara="1" rIns="121875" wrap="square" tIns="121875">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59" name="Google Shape;159;p23"/>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0" name="Shape 160"/>
        <p:cNvGrpSpPr/>
        <p:nvPr/>
      </p:nvGrpSpPr>
      <p:grpSpPr>
        <a:xfrm>
          <a:off x="0" y="0"/>
          <a:ext cx="0" cy="0"/>
          <a:chOff x="0" y="0"/>
          <a:chExt cx="0" cy="0"/>
        </a:xfrm>
      </p:grpSpPr>
      <p:sp>
        <p:nvSpPr>
          <p:cNvPr id="161" name="Google Shape;161;p24"/>
          <p:cNvSpPr/>
          <p:nvPr/>
        </p:nvSpPr>
        <p:spPr>
          <a:xfrm>
            <a:off x="6094475" y="33"/>
            <a:ext cx="6094500" cy="6858000"/>
          </a:xfrm>
          <a:prstGeom prst="rect">
            <a:avLst/>
          </a:prstGeom>
          <a:solidFill>
            <a:schemeClr val="dk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162" name="Google Shape;162;p24"/>
          <p:cNvSpPr txBox="1"/>
          <p:nvPr>
            <p:ph type="title"/>
          </p:nvPr>
        </p:nvSpPr>
        <p:spPr>
          <a:xfrm>
            <a:off x="353911" y="1644233"/>
            <a:ext cx="5392200" cy="1976400"/>
          </a:xfrm>
          <a:prstGeom prst="rect">
            <a:avLst/>
          </a:prstGeom>
        </p:spPr>
        <p:txBody>
          <a:bodyPr anchorCtr="0" anchor="b" bIns="121875" lIns="121875" spcFirstLastPara="1" rIns="121875" wrap="square" tIns="121875">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63" name="Google Shape;163;p24"/>
          <p:cNvSpPr txBox="1"/>
          <p:nvPr>
            <p:ph idx="1" type="subTitle"/>
          </p:nvPr>
        </p:nvSpPr>
        <p:spPr>
          <a:xfrm>
            <a:off x="353911" y="3737433"/>
            <a:ext cx="5392200" cy="1646700"/>
          </a:xfrm>
          <a:prstGeom prst="rect">
            <a:avLst/>
          </a:prstGeom>
        </p:spPr>
        <p:txBody>
          <a:bodyPr anchorCtr="0" anchor="t" bIns="121875" lIns="121875" spcFirstLastPara="1" rIns="121875" wrap="square" tIns="12187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4" name="Google Shape;164;p24"/>
          <p:cNvSpPr txBox="1"/>
          <p:nvPr>
            <p:ph idx="2" type="body"/>
          </p:nvPr>
        </p:nvSpPr>
        <p:spPr>
          <a:xfrm>
            <a:off x="6584352" y="965600"/>
            <a:ext cx="5114700" cy="4926900"/>
          </a:xfrm>
          <a:prstGeom prst="rect">
            <a:avLst/>
          </a:prstGeom>
        </p:spPr>
        <p:txBody>
          <a:bodyPr anchorCtr="0" anchor="ctr" bIns="121875" lIns="121875" spcFirstLastPara="1" rIns="121875" wrap="square" tIns="121875">
            <a:normAutofit/>
          </a:bodyPr>
          <a:lstStyle>
            <a:lvl1pPr indent="-381000" lvl="0" marL="457200" rtl="0">
              <a:spcBef>
                <a:spcPts val="0"/>
              </a:spcBef>
              <a:spcAft>
                <a:spcPts val="0"/>
              </a:spcAft>
              <a:buClr>
                <a:schemeClr val="dk1"/>
              </a:buClr>
              <a:buSzPts val="2400"/>
              <a:buChar char="●"/>
              <a:defRPr>
                <a:solidFill>
                  <a:schemeClr val="dk1"/>
                </a:solidFill>
              </a:defRPr>
            </a:lvl1pPr>
            <a:lvl2pPr indent="-349250" lvl="1" marL="914400" rtl="0">
              <a:spcBef>
                <a:spcPts val="0"/>
              </a:spcBef>
              <a:spcAft>
                <a:spcPts val="0"/>
              </a:spcAft>
              <a:buClr>
                <a:schemeClr val="dk1"/>
              </a:buClr>
              <a:buSzPts val="1900"/>
              <a:buChar char="○"/>
              <a:defRPr>
                <a:solidFill>
                  <a:schemeClr val="dk1"/>
                </a:solidFill>
              </a:defRPr>
            </a:lvl2pPr>
            <a:lvl3pPr indent="-349250" lvl="2" marL="1371600" rtl="0">
              <a:spcBef>
                <a:spcPts val="0"/>
              </a:spcBef>
              <a:spcAft>
                <a:spcPts val="0"/>
              </a:spcAft>
              <a:buClr>
                <a:schemeClr val="dk1"/>
              </a:buClr>
              <a:buSzPts val="1900"/>
              <a:buChar char="■"/>
              <a:defRPr>
                <a:solidFill>
                  <a:schemeClr val="dk1"/>
                </a:solidFill>
              </a:defRPr>
            </a:lvl3pPr>
            <a:lvl4pPr indent="-349250" lvl="3" marL="1828800" rtl="0">
              <a:spcBef>
                <a:spcPts val="0"/>
              </a:spcBef>
              <a:spcAft>
                <a:spcPts val="0"/>
              </a:spcAft>
              <a:buClr>
                <a:schemeClr val="dk1"/>
              </a:buClr>
              <a:buSzPts val="1900"/>
              <a:buChar char="●"/>
              <a:defRPr>
                <a:solidFill>
                  <a:schemeClr val="dk1"/>
                </a:solidFill>
              </a:defRPr>
            </a:lvl4pPr>
            <a:lvl5pPr indent="-349250" lvl="4" marL="2286000" rtl="0">
              <a:spcBef>
                <a:spcPts val="0"/>
              </a:spcBef>
              <a:spcAft>
                <a:spcPts val="0"/>
              </a:spcAft>
              <a:buClr>
                <a:schemeClr val="dk1"/>
              </a:buClr>
              <a:buSzPts val="1900"/>
              <a:buChar char="○"/>
              <a:defRPr>
                <a:solidFill>
                  <a:schemeClr val="dk1"/>
                </a:solidFill>
              </a:defRPr>
            </a:lvl5pPr>
            <a:lvl6pPr indent="-349250" lvl="5" marL="2743200" rtl="0">
              <a:spcBef>
                <a:spcPts val="0"/>
              </a:spcBef>
              <a:spcAft>
                <a:spcPts val="0"/>
              </a:spcAft>
              <a:buClr>
                <a:schemeClr val="dk1"/>
              </a:buClr>
              <a:buSzPts val="1900"/>
              <a:buChar char="■"/>
              <a:defRPr>
                <a:solidFill>
                  <a:schemeClr val="dk1"/>
                </a:solidFill>
              </a:defRPr>
            </a:lvl6pPr>
            <a:lvl7pPr indent="-349250" lvl="6" marL="3200400" rtl="0">
              <a:spcBef>
                <a:spcPts val="0"/>
              </a:spcBef>
              <a:spcAft>
                <a:spcPts val="0"/>
              </a:spcAft>
              <a:buClr>
                <a:schemeClr val="dk1"/>
              </a:buClr>
              <a:buSzPts val="1900"/>
              <a:buChar char="●"/>
              <a:defRPr>
                <a:solidFill>
                  <a:schemeClr val="dk1"/>
                </a:solidFill>
              </a:defRPr>
            </a:lvl7pPr>
            <a:lvl8pPr indent="-349250" lvl="7" marL="3657600" rtl="0">
              <a:spcBef>
                <a:spcPts val="0"/>
              </a:spcBef>
              <a:spcAft>
                <a:spcPts val="0"/>
              </a:spcAft>
              <a:buClr>
                <a:schemeClr val="dk1"/>
              </a:buClr>
              <a:buSzPts val="1900"/>
              <a:buChar char="○"/>
              <a:defRPr>
                <a:solidFill>
                  <a:schemeClr val="dk1"/>
                </a:solidFill>
              </a:defRPr>
            </a:lvl8pPr>
            <a:lvl9pPr indent="-349250" lvl="8" marL="4114800" rtl="0">
              <a:spcBef>
                <a:spcPts val="0"/>
              </a:spcBef>
              <a:spcAft>
                <a:spcPts val="0"/>
              </a:spcAft>
              <a:buClr>
                <a:schemeClr val="dk1"/>
              </a:buClr>
              <a:buSzPts val="1900"/>
              <a:buChar char="■"/>
              <a:defRPr>
                <a:solidFill>
                  <a:schemeClr val="dk1"/>
                </a:solidFill>
              </a:defRPr>
            </a:lvl9pPr>
          </a:lstStyle>
          <a:p/>
        </p:txBody>
      </p:sp>
      <p:sp>
        <p:nvSpPr>
          <p:cNvPr id="165" name="Google Shape;165;p24"/>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6" name="Shape 166"/>
        <p:cNvGrpSpPr/>
        <p:nvPr/>
      </p:nvGrpSpPr>
      <p:grpSpPr>
        <a:xfrm>
          <a:off x="0" y="0"/>
          <a:ext cx="0" cy="0"/>
          <a:chOff x="0" y="0"/>
          <a:chExt cx="0" cy="0"/>
        </a:xfrm>
      </p:grpSpPr>
      <p:sp>
        <p:nvSpPr>
          <p:cNvPr id="167" name="Google Shape;167;p25"/>
          <p:cNvSpPr txBox="1"/>
          <p:nvPr>
            <p:ph idx="1" type="body"/>
          </p:nvPr>
        </p:nvSpPr>
        <p:spPr>
          <a:xfrm>
            <a:off x="415496" y="5640767"/>
            <a:ext cx="7996500" cy="806700"/>
          </a:xfrm>
          <a:prstGeom prst="rect">
            <a:avLst/>
          </a:prstGeom>
        </p:spPr>
        <p:txBody>
          <a:bodyPr anchorCtr="0" anchor="ctr" bIns="121875" lIns="121875" spcFirstLastPara="1" rIns="121875" wrap="square" tIns="121875">
            <a:normAutofit/>
          </a:bodyPr>
          <a:lstStyle>
            <a:lvl1pPr indent="-228600" lvl="0" marL="457200" rtl="0">
              <a:lnSpc>
                <a:spcPct val="100000"/>
              </a:lnSpc>
              <a:spcBef>
                <a:spcPts val="0"/>
              </a:spcBef>
              <a:spcAft>
                <a:spcPts val="0"/>
              </a:spcAft>
              <a:buSzPts val="2400"/>
              <a:buNone/>
              <a:defRPr/>
            </a:lvl1pPr>
          </a:lstStyle>
          <a:p/>
        </p:txBody>
      </p:sp>
      <p:sp>
        <p:nvSpPr>
          <p:cNvPr id="168" name="Google Shape;168;p25"/>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9" name="Shape 169"/>
        <p:cNvGrpSpPr/>
        <p:nvPr/>
      </p:nvGrpSpPr>
      <p:grpSpPr>
        <a:xfrm>
          <a:off x="0" y="0"/>
          <a:ext cx="0" cy="0"/>
          <a:chOff x="0" y="0"/>
          <a:chExt cx="0" cy="0"/>
        </a:xfrm>
      </p:grpSpPr>
      <p:sp>
        <p:nvSpPr>
          <p:cNvPr id="170" name="Google Shape;170;p26"/>
          <p:cNvSpPr txBox="1"/>
          <p:nvPr>
            <p:ph hasCustomPrompt="1" type="title"/>
          </p:nvPr>
        </p:nvSpPr>
        <p:spPr>
          <a:xfrm>
            <a:off x="415496" y="1474833"/>
            <a:ext cx="11358000" cy="2618100"/>
          </a:xfrm>
          <a:prstGeom prst="rect">
            <a:avLst/>
          </a:prstGeom>
        </p:spPr>
        <p:txBody>
          <a:bodyPr anchorCtr="0" anchor="b" bIns="121875" lIns="121875" spcFirstLastPara="1" rIns="121875" wrap="square" tIns="121875">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71" name="Google Shape;171;p26"/>
          <p:cNvSpPr txBox="1"/>
          <p:nvPr>
            <p:ph idx="1" type="body"/>
          </p:nvPr>
        </p:nvSpPr>
        <p:spPr>
          <a:xfrm>
            <a:off x="415496" y="4202967"/>
            <a:ext cx="11358000" cy="1734300"/>
          </a:xfrm>
          <a:prstGeom prst="rect">
            <a:avLst/>
          </a:prstGeom>
        </p:spPr>
        <p:txBody>
          <a:bodyPr anchorCtr="0" anchor="t" bIns="121875" lIns="121875" spcFirstLastPara="1" rIns="121875" wrap="square" tIns="121875">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72" name="Google Shape;172;p26"/>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3" name="Shape 173"/>
        <p:cNvGrpSpPr/>
        <p:nvPr/>
      </p:nvGrpSpPr>
      <p:grpSpPr>
        <a:xfrm>
          <a:off x="0" y="0"/>
          <a:ext cx="0" cy="0"/>
          <a:chOff x="0" y="0"/>
          <a:chExt cx="0" cy="0"/>
        </a:xfrm>
      </p:grpSpPr>
      <p:sp>
        <p:nvSpPr>
          <p:cNvPr id="174" name="Google Shape;174;p27"/>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A. Media BG">
  <p:cSld name="TITLE_1_1_1_1_1_1_1_1_1_1_1_1_1_1_1_1_1_1_1_1_1_1_1_1_1_1_1_1_1_1_1_1_1_1_1_1_1_1_1_1_1_1_1_1_1_1_1_1_1_1_1_1_1_1_1_1_1_1_1_1_1_1_1_1_1_1_1_1_1_1_1_1_1_1_1_1_1_1_1_1_1_1_2">
    <p:bg>
      <p:bgPr>
        <a:solidFill>
          <a:srgbClr val="101921"/>
        </a:solidFill>
      </p:bgPr>
    </p:bg>
    <p:spTree>
      <p:nvGrpSpPr>
        <p:cNvPr id="175" name="Shape 175"/>
        <p:cNvGrpSpPr/>
        <p:nvPr/>
      </p:nvGrpSpPr>
      <p:grpSpPr>
        <a:xfrm>
          <a:off x="0" y="0"/>
          <a:ext cx="0" cy="0"/>
          <a:chOff x="0" y="0"/>
          <a:chExt cx="0" cy="0"/>
        </a:xfrm>
      </p:grpSpPr>
      <p:pic>
        <p:nvPicPr>
          <p:cNvPr id="176" name="Google Shape;176;p28"/>
          <p:cNvPicPr preferRelativeResize="0"/>
          <p:nvPr/>
        </p:nvPicPr>
        <p:blipFill rotWithShape="1">
          <a:blip r:embed="rId2">
            <a:alphaModFix/>
          </a:blip>
          <a:srcRect b="0" l="0" r="0" t="0"/>
          <a:stretch/>
        </p:blipFill>
        <p:spPr>
          <a:xfrm>
            <a:off x="0" y="0"/>
            <a:ext cx="12188947" cy="6859064"/>
          </a:xfrm>
          <a:prstGeom prst="rect">
            <a:avLst/>
          </a:prstGeom>
          <a:noFill/>
          <a:ln>
            <a:noFill/>
          </a:ln>
        </p:spPr>
      </p:pic>
      <p:sp>
        <p:nvSpPr>
          <p:cNvPr id="177" name="Google Shape;177;p28"/>
          <p:cNvSpPr txBox="1"/>
          <p:nvPr>
            <p:ph idx="12" type="sldNum"/>
          </p:nvPr>
        </p:nvSpPr>
        <p:spPr>
          <a:xfrm>
            <a:off x="11406191" y="6333135"/>
            <a:ext cx="731400" cy="524700"/>
          </a:xfrm>
          <a:prstGeom prst="rect">
            <a:avLst/>
          </a:prstGeom>
          <a:noFill/>
          <a:ln>
            <a:noFill/>
          </a:ln>
        </p:spPr>
        <p:txBody>
          <a:bodyPr anchorCtr="0" anchor="ctr" bIns="121875" lIns="121875" spcFirstLastPara="1" rIns="121875" wrap="square" tIns="121875">
            <a:norm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C. Header + Content (Image BG)">
  <p:cSld name="TITLE_4_1_1_1_1_1_1_1_1_1_1_1_1_1_1_1_1">
    <p:bg>
      <p:bgPr>
        <a:solidFill>
          <a:srgbClr val="101921"/>
        </a:solidFill>
      </p:bgPr>
    </p:bg>
    <p:spTree>
      <p:nvGrpSpPr>
        <p:cNvPr id="178" name="Shape 178"/>
        <p:cNvGrpSpPr/>
        <p:nvPr/>
      </p:nvGrpSpPr>
      <p:grpSpPr>
        <a:xfrm>
          <a:off x="0" y="0"/>
          <a:ext cx="0" cy="0"/>
          <a:chOff x="0" y="0"/>
          <a:chExt cx="0" cy="0"/>
        </a:xfrm>
      </p:grpSpPr>
      <p:sp>
        <p:nvSpPr>
          <p:cNvPr id="179" name="Google Shape;179;p29"/>
          <p:cNvSpPr/>
          <p:nvPr>
            <p:ph idx="2" type="pic"/>
          </p:nvPr>
        </p:nvSpPr>
        <p:spPr>
          <a:xfrm>
            <a:off x="0" y="0"/>
            <a:ext cx="6094500" cy="6858000"/>
          </a:xfrm>
          <a:prstGeom prst="rect">
            <a:avLst/>
          </a:prstGeom>
          <a:noFill/>
          <a:ln>
            <a:noFill/>
          </a:ln>
        </p:spPr>
      </p:sp>
      <p:sp>
        <p:nvSpPr>
          <p:cNvPr id="180" name="Google Shape;180;p29"/>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181" name="Google Shape;181;p29"/>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182" name="Google Shape;182;p29"/>
          <p:cNvSpPr txBox="1"/>
          <p:nvPr>
            <p:ph type="title"/>
          </p:nvPr>
        </p:nvSpPr>
        <p:spPr>
          <a:xfrm>
            <a:off x="609447" y="962000"/>
            <a:ext cx="4875600" cy="4605600"/>
          </a:xfrm>
          <a:prstGeom prst="rect">
            <a:avLst/>
          </a:prstGeom>
        </p:spPr>
        <p:txBody>
          <a:bodyPr anchorCtr="0" anchor="t" bIns="0" lIns="0" spcFirstLastPara="1" rIns="0" wrap="square" tIns="0">
            <a:noAutofit/>
          </a:bodyPr>
          <a:lstStyle>
            <a:lvl1pPr lvl="0" rtl="0" algn="r">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2pPr>
            <a:lvl3pPr lvl="2"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3pPr>
            <a:lvl4pPr lvl="3"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4pPr>
            <a:lvl5pPr lvl="4"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5pPr>
            <a:lvl6pPr lvl="5"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6pPr>
            <a:lvl7pPr lvl="6"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7pPr>
            <a:lvl8pPr lvl="7"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8pPr>
            <a:lvl9pPr lvl="8"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9pPr>
          </a:lstStyle>
          <a:p/>
        </p:txBody>
      </p:sp>
      <p:sp>
        <p:nvSpPr>
          <p:cNvPr id="183" name="Google Shape;183;p29"/>
          <p:cNvSpPr txBox="1"/>
          <p:nvPr>
            <p:ph idx="3" type="title"/>
          </p:nvPr>
        </p:nvSpPr>
        <p:spPr>
          <a:xfrm>
            <a:off x="6703923" y="21339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cxnSp>
        <p:nvCxnSpPr>
          <p:cNvPr id="184" name="Google Shape;184;p29"/>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185" name="Google Shape;185;p29"/>
          <p:cNvSpPr txBox="1"/>
          <p:nvPr>
            <p:ph idx="1" type="body"/>
          </p:nvPr>
        </p:nvSpPr>
        <p:spPr>
          <a:xfrm>
            <a:off x="6704089" y="3294333"/>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I. Content + 2 Images (Horizontal) 1 1">
  <p:cSld name="TITLE_4_1_1_1_1_1_1_1_1_1_1_1_2">
    <p:bg>
      <p:bgPr>
        <a:solidFill>
          <a:srgbClr val="101921"/>
        </a:solidFill>
      </p:bgPr>
    </p:bg>
    <p:spTree>
      <p:nvGrpSpPr>
        <p:cNvPr id="186" name="Shape 186"/>
        <p:cNvGrpSpPr/>
        <p:nvPr/>
      </p:nvGrpSpPr>
      <p:grpSpPr>
        <a:xfrm>
          <a:off x="0" y="0"/>
          <a:ext cx="0" cy="0"/>
          <a:chOff x="0" y="0"/>
          <a:chExt cx="0" cy="0"/>
        </a:xfrm>
      </p:grpSpPr>
      <p:sp>
        <p:nvSpPr>
          <p:cNvPr id="187" name="Google Shape;187;p30"/>
          <p:cNvSpPr/>
          <p:nvPr>
            <p:ph idx="2" type="pic"/>
          </p:nvPr>
        </p:nvSpPr>
        <p:spPr>
          <a:xfrm>
            <a:off x="6147928" y="0"/>
            <a:ext cx="6033600" cy="2438400"/>
          </a:xfrm>
          <a:prstGeom prst="rect">
            <a:avLst/>
          </a:prstGeom>
          <a:noFill/>
          <a:ln>
            <a:noFill/>
          </a:ln>
        </p:spPr>
      </p:sp>
      <p:sp>
        <p:nvSpPr>
          <p:cNvPr id="188" name="Google Shape;188;p30"/>
          <p:cNvSpPr txBox="1"/>
          <p:nvPr>
            <p:ph idx="1" type="subTitle"/>
          </p:nvPr>
        </p:nvSpPr>
        <p:spPr>
          <a:xfrm>
            <a:off x="406298" y="2540000"/>
            <a:ext cx="2612400" cy="251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89" name="Google Shape;189;p30"/>
          <p:cNvSpPr txBox="1"/>
          <p:nvPr>
            <p:ph idx="3" type="subTitle"/>
          </p:nvPr>
        </p:nvSpPr>
        <p:spPr>
          <a:xfrm>
            <a:off x="6147928" y="2540000"/>
            <a:ext cx="2612400" cy="251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90" name="Google Shape;190;p30"/>
          <p:cNvSpPr/>
          <p:nvPr>
            <p:ph idx="4" type="pic"/>
          </p:nvPr>
        </p:nvSpPr>
        <p:spPr>
          <a:xfrm>
            <a:off x="7331" y="0"/>
            <a:ext cx="6033600" cy="2438400"/>
          </a:xfrm>
          <a:prstGeom prst="rect">
            <a:avLst/>
          </a:prstGeom>
          <a:noFill/>
          <a:ln>
            <a:noFill/>
          </a:ln>
        </p:spPr>
      </p:sp>
      <p:sp>
        <p:nvSpPr>
          <p:cNvPr id="191" name="Google Shape;191;p30"/>
          <p:cNvSpPr txBox="1"/>
          <p:nvPr>
            <p:ph type="title"/>
          </p:nvPr>
        </p:nvSpPr>
        <p:spPr>
          <a:xfrm>
            <a:off x="6147928" y="3048000"/>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192" name="Google Shape;192;p30"/>
          <p:cNvSpPr txBox="1"/>
          <p:nvPr>
            <p:ph idx="5" type="body"/>
          </p:nvPr>
        </p:nvSpPr>
        <p:spPr>
          <a:xfrm>
            <a:off x="6148095" y="3801967"/>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
        <p:nvSpPr>
          <p:cNvPr id="193" name="Google Shape;193;p30"/>
          <p:cNvSpPr txBox="1"/>
          <p:nvPr>
            <p:ph idx="6" type="title"/>
          </p:nvPr>
        </p:nvSpPr>
        <p:spPr>
          <a:xfrm>
            <a:off x="406298" y="3299774"/>
            <a:ext cx="4875600" cy="2961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pic>
        <p:nvPicPr>
          <p:cNvPr id="194" name="Google Shape;194;p30"/>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195" name="Google Shape;195;p30"/>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196" name="Google Shape;196;p30"/>
          <p:cNvCxnSpPr>
            <a:endCxn id="195" idx="1"/>
          </p:cNvCxnSpPr>
          <p:nvPr/>
        </p:nvCxnSpPr>
        <p:spPr>
          <a:xfrm>
            <a:off x="1876630" y="6523681"/>
            <a:ext cx="95877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D. Cover 3">
  <p:cSld name="TITLE_4_1_1">
    <p:bg>
      <p:bgPr>
        <a:solidFill>
          <a:srgbClr val="101921"/>
        </a:solidFill>
      </p:bgPr>
    </p:bg>
    <p:spTree>
      <p:nvGrpSpPr>
        <p:cNvPr id="197" name="Shape 197"/>
        <p:cNvGrpSpPr/>
        <p:nvPr/>
      </p:nvGrpSpPr>
      <p:grpSpPr>
        <a:xfrm>
          <a:off x="0" y="0"/>
          <a:ext cx="0" cy="0"/>
          <a:chOff x="0" y="0"/>
          <a:chExt cx="0" cy="0"/>
        </a:xfrm>
      </p:grpSpPr>
      <p:pic>
        <p:nvPicPr>
          <p:cNvPr id="198" name="Google Shape;198;p31"/>
          <p:cNvPicPr preferRelativeResize="0"/>
          <p:nvPr/>
        </p:nvPicPr>
        <p:blipFill>
          <a:blip r:embed="rId2">
            <a:alphaModFix/>
          </a:blip>
          <a:stretch>
            <a:fillRect/>
          </a:stretch>
        </p:blipFill>
        <p:spPr>
          <a:xfrm>
            <a:off x="812595" y="653916"/>
            <a:ext cx="2915190" cy="426613"/>
          </a:xfrm>
          <a:prstGeom prst="rect">
            <a:avLst/>
          </a:prstGeom>
          <a:noFill/>
          <a:ln>
            <a:noFill/>
          </a:ln>
        </p:spPr>
      </p:pic>
      <p:sp>
        <p:nvSpPr>
          <p:cNvPr id="199" name="Google Shape;199;p31"/>
          <p:cNvSpPr txBox="1"/>
          <p:nvPr>
            <p:ph idx="1" type="subTitle"/>
          </p:nvPr>
        </p:nvSpPr>
        <p:spPr>
          <a:xfrm>
            <a:off x="812630" y="6098433"/>
            <a:ext cx="2069400" cy="2517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cxnSp>
        <p:nvCxnSpPr>
          <p:cNvPr id="200" name="Google Shape;200;p31"/>
          <p:cNvCxnSpPr>
            <a:stCxn id="201" idx="1"/>
          </p:cNvCxnSpPr>
          <p:nvPr/>
        </p:nvCxnSpPr>
        <p:spPr>
          <a:xfrm rot="10800000">
            <a:off x="812478" y="1509033"/>
            <a:ext cx="4469400" cy="0"/>
          </a:xfrm>
          <a:prstGeom prst="straightConnector1">
            <a:avLst/>
          </a:prstGeom>
          <a:noFill/>
          <a:ln cap="flat" cmpd="sng" w="28575">
            <a:solidFill>
              <a:schemeClr val="lt1"/>
            </a:solidFill>
            <a:prstDash val="solid"/>
            <a:round/>
            <a:headEnd len="med" w="med" type="none"/>
            <a:tailEnd len="med" w="med" type="none"/>
          </a:ln>
        </p:spPr>
      </p:cxnSp>
      <p:sp>
        <p:nvSpPr>
          <p:cNvPr id="202" name="Google Shape;202;p31"/>
          <p:cNvSpPr txBox="1"/>
          <p:nvPr>
            <p:ph type="title"/>
          </p:nvPr>
        </p:nvSpPr>
        <p:spPr>
          <a:xfrm>
            <a:off x="812630" y="1712233"/>
            <a:ext cx="4469400" cy="2754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3700"/>
              <a:buFont typeface="Inter Black"/>
              <a:buNone/>
              <a:defRPr b="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3700"/>
              <a:buNone/>
              <a:defRPr>
                <a:latin typeface="Helvetica Neue Light"/>
                <a:ea typeface="Helvetica Neue Light"/>
                <a:cs typeface="Helvetica Neue Light"/>
                <a:sym typeface="Helvetica Neue Light"/>
              </a:defRPr>
            </a:lvl2pPr>
            <a:lvl3pPr lvl="2" rtl="0">
              <a:lnSpc>
                <a:spcPct val="100000"/>
              </a:lnSpc>
              <a:spcBef>
                <a:spcPts val="0"/>
              </a:spcBef>
              <a:spcAft>
                <a:spcPts val="0"/>
              </a:spcAft>
              <a:buSzPts val="3700"/>
              <a:buNone/>
              <a:defRPr>
                <a:latin typeface="Helvetica Neue Light"/>
                <a:ea typeface="Helvetica Neue Light"/>
                <a:cs typeface="Helvetica Neue Light"/>
                <a:sym typeface="Helvetica Neue Light"/>
              </a:defRPr>
            </a:lvl3pPr>
            <a:lvl4pPr lvl="3" rtl="0">
              <a:lnSpc>
                <a:spcPct val="100000"/>
              </a:lnSpc>
              <a:spcBef>
                <a:spcPts val="0"/>
              </a:spcBef>
              <a:spcAft>
                <a:spcPts val="0"/>
              </a:spcAft>
              <a:buSzPts val="3700"/>
              <a:buNone/>
              <a:defRPr>
                <a:latin typeface="Helvetica Neue Light"/>
                <a:ea typeface="Helvetica Neue Light"/>
                <a:cs typeface="Helvetica Neue Light"/>
                <a:sym typeface="Helvetica Neue Light"/>
              </a:defRPr>
            </a:lvl4pPr>
            <a:lvl5pPr lvl="4" rtl="0">
              <a:lnSpc>
                <a:spcPct val="100000"/>
              </a:lnSpc>
              <a:spcBef>
                <a:spcPts val="0"/>
              </a:spcBef>
              <a:spcAft>
                <a:spcPts val="0"/>
              </a:spcAft>
              <a:buSzPts val="3700"/>
              <a:buNone/>
              <a:defRPr>
                <a:latin typeface="Helvetica Neue Light"/>
                <a:ea typeface="Helvetica Neue Light"/>
                <a:cs typeface="Helvetica Neue Light"/>
                <a:sym typeface="Helvetica Neue Light"/>
              </a:defRPr>
            </a:lvl5pPr>
            <a:lvl6pPr lvl="5" rtl="0">
              <a:lnSpc>
                <a:spcPct val="100000"/>
              </a:lnSpc>
              <a:spcBef>
                <a:spcPts val="0"/>
              </a:spcBef>
              <a:spcAft>
                <a:spcPts val="0"/>
              </a:spcAft>
              <a:buSzPts val="3700"/>
              <a:buNone/>
              <a:defRPr>
                <a:latin typeface="Helvetica Neue Light"/>
                <a:ea typeface="Helvetica Neue Light"/>
                <a:cs typeface="Helvetica Neue Light"/>
                <a:sym typeface="Helvetica Neue Light"/>
              </a:defRPr>
            </a:lvl6pPr>
            <a:lvl7pPr lvl="6" rtl="0">
              <a:lnSpc>
                <a:spcPct val="100000"/>
              </a:lnSpc>
              <a:spcBef>
                <a:spcPts val="0"/>
              </a:spcBef>
              <a:spcAft>
                <a:spcPts val="0"/>
              </a:spcAft>
              <a:buSzPts val="3700"/>
              <a:buNone/>
              <a:defRPr>
                <a:latin typeface="Helvetica Neue Light"/>
                <a:ea typeface="Helvetica Neue Light"/>
                <a:cs typeface="Helvetica Neue Light"/>
                <a:sym typeface="Helvetica Neue Light"/>
              </a:defRPr>
            </a:lvl7pPr>
            <a:lvl8pPr lvl="7" rtl="0">
              <a:lnSpc>
                <a:spcPct val="100000"/>
              </a:lnSpc>
              <a:spcBef>
                <a:spcPts val="0"/>
              </a:spcBef>
              <a:spcAft>
                <a:spcPts val="0"/>
              </a:spcAft>
              <a:buSzPts val="3700"/>
              <a:buNone/>
              <a:defRPr>
                <a:latin typeface="Helvetica Neue Light"/>
                <a:ea typeface="Helvetica Neue Light"/>
                <a:cs typeface="Helvetica Neue Light"/>
                <a:sym typeface="Helvetica Neue Light"/>
              </a:defRPr>
            </a:lvl8pPr>
            <a:lvl9pPr lvl="8" rtl="0">
              <a:lnSpc>
                <a:spcPct val="100000"/>
              </a:lnSpc>
              <a:spcBef>
                <a:spcPts val="0"/>
              </a:spcBef>
              <a:spcAft>
                <a:spcPts val="0"/>
              </a:spcAft>
              <a:buSzPts val="3700"/>
              <a:buNone/>
              <a:defRPr>
                <a:latin typeface="Helvetica Neue Light"/>
                <a:ea typeface="Helvetica Neue Light"/>
                <a:cs typeface="Helvetica Neue Light"/>
                <a:sym typeface="Helvetica Neue Light"/>
              </a:defRPr>
            </a:lvl9pPr>
          </a:lstStyle>
          <a:p/>
        </p:txBody>
      </p:sp>
      <p:sp>
        <p:nvSpPr>
          <p:cNvPr id="203" name="Google Shape;203;p31"/>
          <p:cNvSpPr txBox="1"/>
          <p:nvPr>
            <p:ph idx="2" type="subTitle"/>
          </p:nvPr>
        </p:nvSpPr>
        <p:spPr>
          <a:xfrm>
            <a:off x="812597" y="4652033"/>
            <a:ext cx="4401600" cy="836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Font typeface="Inter Light"/>
              <a:buNone/>
              <a:defRPr sz="1200">
                <a:solidFill>
                  <a:schemeClr val="lt1"/>
                </a:solidFill>
                <a:latin typeface="Inter Light"/>
                <a:ea typeface="Inter Light"/>
                <a:cs typeface="Inter Light"/>
                <a:sym typeface="Inter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04" name="Google Shape;204;p31"/>
          <p:cNvSpPr/>
          <p:nvPr>
            <p:ph idx="3" type="pic"/>
          </p:nvPr>
        </p:nvSpPr>
        <p:spPr>
          <a:xfrm>
            <a:off x="6094475" y="0"/>
            <a:ext cx="6094500" cy="6858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spTree>
      <p:nvGrpSpPr>
        <p:cNvPr id="35" name="Shape 35"/>
        <p:cNvGrpSpPr/>
        <p:nvPr/>
      </p:nvGrpSpPr>
      <p:grpSpPr>
        <a:xfrm>
          <a:off x="0" y="0"/>
          <a:ext cx="0" cy="0"/>
          <a:chOff x="0" y="0"/>
          <a:chExt cx="0" cy="0"/>
        </a:xfrm>
      </p:grpSpPr>
      <p:pic>
        <p:nvPicPr>
          <p:cNvPr id="36" name="Google Shape;36;p4"/>
          <p:cNvPicPr preferRelativeResize="0"/>
          <p:nvPr/>
        </p:nvPicPr>
        <p:blipFill>
          <a:blip r:embed="rId2">
            <a:alphaModFix/>
          </a:blip>
          <a:stretch>
            <a:fillRect/>
          </a:stretch>
        </p:blipFill>
        <p:spPr>
          <a:xfrm>
            <a:off x="0" y="-3"/>
            <a:ext cx="12188952" cy="6856269"/>
          </a:xfrm>
          <a:prstGeom prst="rect">
            <a:avLst/>
          </a:prstGeom>
          <a:noFill/>
          <a:ln>
            <a:noFill/>
          </a:ln>
        </p:spPr>
      </p:pic>
      <p:sp>
        <p:nvSpPr>
          <p:cNvPr id="37" name="Google Shape;37;p4"/>
          <p:cNvSpPr/>
          <p:nvPr/>
        </p:nvSpPr>
        <p:spPr>
          <a:xfrm>
            <a:off x="0" y="2491175"/>
            <a:ext cx="12189000" cy="1870500"/>
          </a:xfrm>
          <a:prstGeom prst="rect">
            <a:avLst/>
          </a:prstGeom>
          <a:solidFill>
            <a:srgbClr val="091F2F">
              <a:alpha val="5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 name="Google Shape;38;p4"/>
          <p:cNvGrpSpPr/>
          <p:nvPr/>
        </p:nvGrpSpPr>
        <p:grpSpPr>
          <a:xfrm>
            <a:off x="11328778" y="5862485"/>
            <a:ext cx="860162" cy="995784"/>
            <a:chOff x="6568475" y="1210300"/>
            <a:chExt cx="481425" cy="557300"/>
          </a:xfrm>
        </p:grpSpPr>
        <p:sp>
          <p:nvSpPr>
            <p:cNvPr id="39" name="Google Shape;39;p4"/>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 name="Google Shape;42;p4"/>
          <p:cNvSpPr txBox="1"/>
          <p:nvPr/>
        </p:nvSpPr>
        <p:spPr>
          <a:xfrm>
            <a:off x="385725" y="6264675"/>
            <a:ext cx="3352200" cy="4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DEPARTMENT HEAD</a:t>
            </a:r>
            <a:endParaRPr b="1" sz="1600">
              <a:solidFill>
                <a:srgbClr val="FFFFFF"/>
              </a:solidFill>
              <a:latin typeface="Montserrat"/>
              <a:ea typeface="Montserrat"/>
              <a:cs typeface="Montserrat"/>
              <a:sym typeface="Montserrat"/>
            </a:endParaRPr>
          </a:p>
        </p:txBody>
      </p:sp>
      <p:sp>
        <p:nvSpPr>
          <p:cNvPr id="43" name="Google Shape;43;p4"/>
          <p:cNvSpPr txBox="1"/>
          <p:nvPr>
            <p:ph type="ctrTitle"/>
          </p:nvPr>
        </p:nvSpPr>
        <p:spPr>
          <a:xfrm>
            <a:off x="339300" y="343650"/>
            <a:ext cx="9491700" cy="3360600"/>
          </a:xfrm>
          <a:prstGeom prst="rect">
            <a:avLst/>
          </a:prstGeom>
        </p:spPr>
        <p:txBody>
          <a:bodyPr anchorCtr="0" anchor="b" bIns="121875" lIns="121875" spcFirstLastPara="1" rIns="121875" wrap="square" tIns="121875">
            <a:noAutofit/>
          </a:bodyPr>
          <a:lstStyle>
            <a:lvl1pPr lvl="0" rtl="0" algn="l">
              <a:spcBef>
                <a:spcPts val="0"/>
              </a:spcBef>
              <a:spcAft>
                <a:spcPts val="0"/>
              </a:spcAft>
              <a:buNone/>
              <a:defRPr b="1" sz="5600">
                <a:solidFill>
                  <a:srgbClr val="FFFFFF"/>
                </a:solidFill>
                <a:latin typeface="Montserrat"/>
                <a:ea typeface="Montserrat"/>
                <a:cs typeface="Montserrat"/>
                <a:sym typeface="Montserrat"/>
              </a:defRPr>
            </a:lvl1pPr>
            <a:lvl2pPr lvl="1" rtl="0" algn="l">
              <a:spcBef>
                <a:spcPts val="0"/>
              </a:spcBef>
              <a:spcAft>
                <a:spcPts val="0"/>
              </a:spcAft>
              <a:buNone/>
              <a:defRPr b="1" sz="5600">
                <a:solidFill>
                  <a:srgbClr val="FFFFFF"/>
                </a:solidFill>
                <a:latin typeface="Montserrat"/>
                <a:ea typeface="Montserrat"/>
                <a:cs typeface="Montserrat"/>
                <a:sym typeface="Montserrat"/>
              </a:defRPr>
            </a:lvl2pPr>
            <a:lvl3pPr lvl="2" rtl="0" algn="l">
              <a:spcBef>
                <a:spcPts val="0"/>
              </a:spcBef>
              <a:spcAft>
                <a:spcPts val="0"/>
              </a:spcAft>
              <a:buNone/>
              <a:defRPr b="1" sz="5600">
                <a:solidFill>
                  <a:srgbClr val="FFFFFF"/>
                </a:solidFill>
                <a:latin typeface="Montserrat"/>
                <a:ea typeface="Montserrat"/>
                <a:cs typeface="Montserrat"/>
                <a:sym typeface="Montserrat"/>
              </a:defRPr>
            </a:lvl3pPr>
            <a:lvl4pPr lvl="3" rtl="0" algn="l">
              <a:spcBef>
                <a:spcPts val="0"/>
              </a:spcBef>
              <a:spcAft>
                <a:spcPts val="0"/>
              </a:spcAft>
              <a:buNone/>
              <a:defRPr b="1" sz="5600">
                <a:solidFill>
                  <a:srgbClr val="FFFFFF"/>
                </a:solidFill>
                <a:latin typeface="Montserrat"/>
                <a:ea typeface="Montserrat"/>
                <a:cs typeface="Montserrat"/>
                <a:sym typeface="Montserrat"/>
              </a:defRPr>
            </a:lvl4pPr>
            <a:lvl5pPr lvl="4" rtl="0" algn="l">
              <a:spcBef>
                <a:spcPts val="0"/>
              </a:spcBef>
              <a:spcAft>
                <a:spcPts val="0"/>
              </a:spcAft>
              <a:buNone/>
              <a:defRPr b="1" sz="5600">
                <a:solidFill>
                  <a:srgbClr val="FFFFFF"/>
                </a:solidFill>
                <a:latin typeface="Montserrat"/>
                <a:ea typeface="Montserrat"/>
                <a:cs typeface="Montserrat"/>
                <a:sym typeface="Montserrat"/>
              </a:defRPr>
            </a:lvl5pPr>
            <a:lvl6pPr lvl="5" rtl="0" algn="l">
              <a:spcBef>
                <a:spcPts val="0"/>
              </a:spcBef>
              <a:spcAft>
                <a:spcPts val="0"/>
              </a:spcAft>
              <a:buNone/>
              <a:defRPr b="1" sz="5600">
                <a:solidFill>
                  <a:srgbClr val="FFFFFF"/>
                </a:solidFill>
                <a:latin typeface="Montserrat"/>
                <a:ea typeface="Montserrat"/>
                <a:cs typeface="Montserrat"/>
                <a:sym typeface="Montserrat"/>
              </a:defRPr>
            </a:lvl6pPr>
            <a:lvl7pPr lvl="6" rtl="0" algn="l">
              <a:spcBef>
                <a:spcPts val="0"/>
              </a:spcBef>
              <a:spcAft>
                <a:spcPts val="0"/>
              </a:spcAft>
              <a:buNone/>
              <a:defRPr b="1" sz="5600">
                <a:solidFill>
                  <a:srgbClr val="FFFFFF"/>
                </a:solidFill>
                <a:latin typeface="Montserrat"/>
                <a:ea typeface="Montserrat"/>
                <a:cs typeface="Montserrat"/>
                <a:sym typeface="Montserrat"/>
              </a:defRPr>
            </a:lvl7pPr>
            <a:lvl8pPr lvl="7" rtl="0" algn="l">
              <a:spcBef>
                <a:spcPts val="0"/>
              </a:spcBef>
              <a:spcAft>
                <a:spcPts val="0"/>
              </a:spcAft>
              <a:buNone/>
              <a:defRPr b="1" sz="5600">
                <a:solidFill>
                  <a:srgbClr val="FFFFFF"/>
                </a:solidFill>
                <a:latin typeface="Montserrat"/>
                <a:ea typeface="Montserrat"/>
                <a:cs typeface="Montserrat"/>
                <a:sym typeface="Montserrat"/>
              </a:defRPr>
            </a:lvl8pPr>
            <a:lvl9pPr lvl="8" rtl="0" algn="l">
              <a:spcBef>
                <a:spcPts val="0"/>
              </a:spcBef>
              <a:spcAft>
                <a:spcPts val="0"/>
              </a:spcAft>
              <a:buNone/>
              <a:defRPr b="1" sz="5600">
                <a:solidFill>
                  <a:srgbClr val="FFFFFF"/>
                </a:solidFill>
                <a:latin typeface="Montserrat"/>
                <a:ea typeface="Montserrat"/>
                <a:cs typeface="Montserrat"/>
                <a:sym typeface="Montserrat"/>
              </a:defRPr>
            </a:lvl9pPr>
          </a:lstStyle>
          <a:p/>
        </p:txBody>
      </p:sp>
      <p:sp>
        <p:nvSpPr>
          <p:cNvPr id="44" name="Google Shape;44;p4"/>
          <p:cNvSpPr txBox="1"/>
          <p:nvPr>
            <p:ph idx="1" type="subTitle"/>
          </p:nvPr>
        </p:nvSpPr>
        <p:spPr>
          <a:xfrm>
            <a:off x="339300" y="3457201"/>
            <a:ext cx="9491700" cy="1056900"/>
          </a:xfrm>
          <a:prstGeom prst="rect">
            <a:avLst/>
          </a:prstGeom>
        </p:spPr>
        <p:txBody>
          <a:bodyPr anchorCtr="0" anchor="t" bIns="121875" lIns="121875" spcFirstLastPara="1" rIns="121875" wrap="square" tIns="121875">
            <a:noAutofit/>
          </a:bodyPr>
          <a:lstStyle>
            <a:lvl1pPr lvl="0" rtl="0" algn="l">
              <a:spcBef>
                <a:spcPts val="0"/>
              </a:spcBef>
              <a:spcAft>
                <a:spcPts val="0"/>
              </a:spcAft>
              <a:buNone/>
              <a:defRPr b="0" i="1" sz="2700">
                <a:solidFill>
                  <a:srgbClr val="FFFFFF"/>
                </a:solidFill>
                <a:latin typeface="Lora"/>
                <a:ea typeface="Lora"/>
                <a:cs typeface="Lora"/>
                <a:sym typeface="Lora"/>
              </a:defRPr>
            </a:lvl1pPr>
            <a:lvl2pPr lvl="1" rtl="0" algn="l">
              <a:spcBef>
                <a:spcPts val="2100"/>
              </a:spcBef>
              <a:spcAft>
                <a:spcPts val="0"/>
              </a:spcAft>
              <a:buNone/>
              <a:defRPr b="0" i="1" sz="2700">
                <a:solidFill>
                  <a:srgbClr val="FFFFFF"/>
                </a:solidFill>
                <a:latin typeface="Lora"/>
                <a:ea typeface="Lora"/>
                <a:cs typeface="Lora"/>
                <a:sym typeface="Lora"/>
              </a:defRPr>
            </a:lvl2pPr>
            <a:lvl3pPr lvl="2" rtl="0" algn="l">
              <a:spcBef>
                <a:spcPts val="2100"/>
              </a:spcBef>
              <a:spcAft>
                <a:spcPts val="0"/>
              </a:spcAft>
              <a:buNone/>
              <a:defRPr b="0" i="1" sz="2700">
                <a:solidFill>
                  <a:srgbClr val="FFFFFF"/>
                </a:solidFill>
                <a:latin typeface="Lora"/>
                <a:ea typeface="Lora"/>
                <a:cs typeface="Lora"/>
                <a:sym typeface="Lora"/>
              </a:defRPr>
            </a:lvl3pPr>
            <a:lvl4pPr lvl="3" rtl="0" algn="l">
              <a:spcBef>
                <a:spcPts val="2100"/>
              </a:spcBef>
              <a:spcAft>
                <a:spcPts val="0"/>
              </a:spcAft>
              <a:buNone/>
              <a:defRPr b="0" i="1" sz="2700">
                <a:solidFill>
                  <a:srgbClr val="FFFFFF"/>
                </a:solidFill>
                <a:latin typeface="Lora"/>
                <a:ea typeface="Lora"/>
                <a:cs typeface="Lora"/>
                <a:sym typeface="Lora"/>
              </a:defRPr>
            </a:lvl4pPr>
            <a:lvl5pPr lvl="4" rtl="0" algn="l">
              <a:spcBef>
                <a:spcPts val="2100"/>
              </a:spcBef>
              <a:spcAft>
                <a:spcPts val="0"/>
              </a:spcAft>
              <a:buNone/>
              <a:defRPr b="0" i="1" sz="2700">
                <a:solidFill>
                  <a:srgbClr val="FFFFFF"/>
                </a:solidFill>
                <a:latin typeface="Lora"/>
                <a:ea typeface="Lora"/>
                <a:cs typeface="Lora"/>
                <a:sym typeface="Lora"/>
              </a:defRPr>
            </a:lvl5pPr>
            <a:lvl6pPr lvl="5" rtl="0" algn="l">
              <a:spcBef>
                <a:spcPts val="2100"/>
              </a:spcBef>
              <a:spcAft>
                <a:spcPts val="0"/>
              </a:spcAft>
              <a:buNone/>
              <a:defRPr b="0" i="1" sz="2700">
                <a:solidFill>
                  <a:srgbClr val="FFFFFF"/>
                </a:solidFill>
                <a:latin typeface="Lora"/>
                <a:ea typeface="Lora"/>
                <a:cs typeface="Lora"/>
                <a:sym typeface="Lora"/>
              </a:defRPr>
            </a:lvl6pPr>
            <a:lvl7pPr lvl="6" rtl="0" algn="l">
              <a:spcBef>
                <a:spcPts val="2100"/>
              </a:spcBef>
              <a:spcAft>
                <a:spcPts val="0"/>
              </a:spcAft>
              <a:buNone/>
              <a:defRPr b="0" i="1" sz="2700">
                <a:solidFill>
                  <a:srgbClr val="FFFFFF"/>
                </a:solidFill>
                <a:latin typeface="Lora"/>
                <a:ea typeface="Lora"/>
                <a:cs typeface="Lora"/>
                <a:sym typeface="Lora"/>
              </a:defRPr>
            </a:lvl7pPr>
            <a:lvl8pPr lvl="7" rtl="0" algn="l">
              <a:spcBef>
                <a:spcPts val="2100"/>
              </a:spcBef>
              <a:spcAft>
                <a:spcPts val="0"/>
              </a:spcAft>
              <a:buNone/>
              <a:defRPr b="0" i="1" sz="2700">
                <a:solidFill>
                  <a:srgbClr val="FFFFFF"/>
                </a:solidFill>
                <a:latin typeface="Lora"/>
                <a:ea typeface="Lora"/>
                <a:cs typeface="Lora"/>
                <a:sym typeface="Lora"/>
              </a:defRPr>
            </a:lvl8pPr>
            <a:lvl9pPr lvl="8" rtl="0" algn="l">
              <a:spcBef>
                <a:spcPts val="2100"/>
              </a:spcBef>
              <a:spcAft>
                <a:spcPts val="2100"/>
              </a:spcAft>
              <a:buNone/>
              <a:defRPr b="0" i="1" sz="2700">
                <a:solidFill>
                  <a:srgbClr val="FFFFFF"/>
                </a:solidFill>
                <a:latin typeface="Lora"/>
                <a:ea typeface="Lora"/>
                <a:cs typeface="Lora"/>
                <a:sym typeface="Lora"/>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B. Callout + Content (Tangerine BG)">
  <p:cSld name="TITLE_4_1_1_1_1_1_1_1_1_1_1_1_1_1_1_1_1_1_1">
    <p:bg>
      <p:bgPr>
        <a:solidFill>
          <a:srgbClr val="ED8C00"/>
        </a:solidFill>
      </p:bgPr>
    </p:bg>
    <p:spTree>
      <p:nvGrpSpPr>
        <p:cNvPr id="205" name="Shape 205"/>
        <p:cNvGrpSpPr/>
        <p:nvPr/>
      </p:nvGrpSpPr>
      <p:grpSpPr>
        <a:xfrm>
          <a:off x="0" y="0"/>
          <a:ext cx="0" cy="0"/>
          <a:chOff x="0" y="0"/>
          <a:chExt cx="0" cy="0"/>
        </a:xfrm>
      </p:grpSpPr>
      <p:sp>
        <p:nvSpPr>
          <p:cNvPr id="206" name="Google Shape;206;p32"/>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rgbClr val="101921"/>
                </a:solidFill>
                <a:latin typeface="Inter"/>
                <a:ea typeface="Inter"/>
                <a:cs typeface="Inter"/>
                <a:sym typeface="Inter"/>
              </a:defRPr>
            </a:lvl1pPr>
            <a:lvl2pPr lvl="1" rtl="0">
              <a:buNone/>
              <a:defRPr b="1" sz="900">
                <a:solidFill>
                  <a:srgbClr val="101921"/>
                </a:solidFill>
                <a:latin typeface="Inter"/>
                <a:ea typeface="Inter"/>
                <a:cs typeface="Inter"/>
                <a:sym typeface="Inter"/>
              </a:defRPr>
            </a:lvl2pPr>
            <a:lvl3pPr lvl="2" rtl="0">
              <a:buNone/>
              <a:defRPr b="1" sz="900">
                <a:solidFill>
                  <a:srgbClr val="101921"/>
                </a:solidFill>
                <a:latin typeface="Inter"/>
                <a:ea typeface="Inter"/>
                <a:cs typeface="Inter"/>
                <a:sym typeface="Inter"/>
              </a:defRPr>
            </a:lvl3pPr>
            <a:lvl4pPr lvl="3" rtl="0">
              <a:buNone/>
              <a:defRPr b="1" sz="900">
                <a:solidFill>
                  <a:srgbClr val="101921"/>
                </a:solidFill>
                <a:latin typeface="Inter"/>
                <a:ea typeface="Inter"/>
                <a:cs typeface="Inter"/>
                <a:sym typeface="Inter"/>
              </a:defRPr>
            </a:lvl4pPr>
            <a:lvl5pPr lvl="4" rtl="0">
              <a:buNone/>
              <a:defRPr b="1" sz="900">
                <a:solidFill>
                  <a:srgbClr val="101921"/>
                </a:solidFill>
                <a:latin typeface="Inter"/>
                <a:ea typeface="Inter"/>
                <a:cs typeface="Inter"/>
                <a:sym typeface="Inter"/>
              </a:defRPr>
            </a:lvl5pPr>
            <a:lvl6pPr lvl="5" rtl="0">
              <a:buNone/>
              <a:defRPr b="1" sz="900">
                <a:solidFill>
                  <a:srgbClr val="101921"/>
                </a:solidFill>
                <a:latin typeface="Inter"/>
                <a:ea typeface="Inter"/>
                <a:cs typeface="Inter"/>
                <a:sym typeface="Inter"/>
              </a:defRPr>
            </a:lvl6pPr>
            <a:lvl7pPr lvl="6" rtl="0">
              <a:buNone/>
              <a:defRPr b="1" sz="900">
                <a:solidFill>
                  <a:srgbClr val="101921"/>
                </a:solidFill>
                <a:latin typeface="Inter"/>
                <a:ea typeface="Inter"/>
                <a:cs typeface="Inter"/>
                <a:sym typeface="Inter"/>
              </a:defRPr>
            </a:lvl7pPr>
            <a:lvl8pPr lvl="7" rtl="0">
              <a:buNone/>
              <a:defRPr b="1" sz="900">
                <a:solidFill>
                  <a:srgbClr val="101921"/>
                </a:solidFill>
                <a:latin typeface="Inter"/>
                <a:ea typeface="Inter"/>
                <a:cs typeface="Inter"/>
                <a:sym typeface="Inter"/>
              </a:defRPr>
            </a:lvl8pPr>
            <a:lvl9pPr lvl="8" rtl="0">
              <a:buNone/>
              <a:defRPr b="1" sz="900">
                <a:solidFill>
                  <a:srgbClr val="10192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207" name="Google Shape;207;p32"/>
          <p:cNvPicPr preferRelativeResize="0"/>
          <p:nvPr/>
        </p:nvPicPr>
        <p:blipFill>
          <a:blip r:embed="rId2">
            <a:alphaModFix/>
          </a:blip>
          <a:stretch>
            <a:fillRect/>
          </a:stretch>
        </p:blipFill>
        <p:spPr>
          <a:xfrm>
            <a:off x="406282" y="6440286"/>
            <a:ext cx="1218897" cy="167300"/>
          </a:xfrm>
          <a:prstGeom prst="rect">
            <a:avLst/>
          </a:prstGeom>
          <a:noFill/>
          <a:ln>
            <a:noFill/>
          </a:ln>
        </p:spPr>
      </p:pic>
      <p:cxnSp>
        <p:nvCxnSpPr>
          <p:cNvPr id="208" name="Google Shape;208;p32"/>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209" name="Google Shape;209;p32"/>
          <p:cNvSpPr txBox="1"/>
          <p:nvPr>
            <p:ph type="title"/>
          </p:nvPr>
        </p:nvSpPr>
        <p:spPr>
          <a:xfrm>
            <a:off x="609447" y="1247500"/>
            <a:ext cx="5205900" cy="3692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sp>
        <p:nvSpPr>
          <p:cNvPr id="210" name="Google Shape;210;p32"/>
          <p:cNvSpPr txBox="1"/>
          <p:nvPr>
            <p:ph idx="1" type="body"/>
          </p:nvPr>
        </p:nvSpPr>
        <p:spPr>
          <a:xfrm>
            <a:off x="6470947" y="2379933"/>
            <a:ext cx="4746900" cy="36924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rgbClr val="101921"/>
              </a:buClr>
              <a:buSzPts val="1900"/>
              <a:buFont typeface="Inter SemiBold"/>
              <a:buChar char="●"/>
              <a:defRPr sz="1900">
                <a:solidFill>
                  <a:srgbClr val="101921"/>
                </a:solidFill>
                <a:latin typeface="Inter SemiBold"/>
                <a:ea typeface="Inter SemiBold"/>
                <a:cs typeface="Inter SemiBold"/>
                <a:sym typeface="Inter SemiBold"/>
              </a:defRPr>
            </a:lvl1pPr>
            <a:lvl2pPr indent="-349250" lvl="1" marL="914400" rtl="0">
              <a:lnSpc>
                <a:spcPct val="115000"/>
              </a:lnSpc>
              <a:spcBef>
                <a:spcPts val="2400"/>
              </a:spcBef>
              <a:spcAft>
                <a:spcPts val="0"/>
              </a:spcAft>
              <a:buClr>
                <a:srgbClr val="101921"/>
              </a:buClr>
              <a:buSzPts val="1900"/>
              <a:buFont typeface="Inter SemiBold"/>
              <a:buChar char="○"/>
              <a:defRPr>
                <a:solidFill>
                  <a:srgbClr val="101921"/>
                </a:solidFill>
                <a:latin typeface="Inter SemiBold"/>
                <a:ea typeface="Inter SemiBold"/>
                <a:cs typeface="Inter SemiBold"/>
                <a:sym typeface="Inter SemiBold"/>
              </a:defRPr>
            </a:lvl2pPr>
            <a:lvl3pPr indent="-349250" lvl="2" marL="1371600" rtl="0">
              <a:lnSpc>
                <a:spcPct val="115000"/>
              </a:lnSpc>
              <a:spcBef>
                <a:spcPts val="2400"/>
              </a:spcBef>
              <a:spcAft>
                <a:spcPts val="0"/>
              </a:spcAft>
              <a:buClr>
                <a:srgbClr val="101921"/>
              </a:buClr>
              <a:buSzPts val="1900"/>
              <a:buFont typeface="Inter SemiBold"/>
              <a:buChar char="■"/>
              <a:defRPr>
                <a:solidFill>
                  <a:srgbClr val="101921"/>
                </a:solidFill>
                <a:latin typeface="Inter SemiBold"/>
                <a:ea typeface="Inter SemiBold"/>
                <a:cs typeface="Inter SemiBold"/>
                <a:sym typeface="Inter SemiBold"/>
              </a:defRPr>
            </a:lvl3pPr>
            <a:lvl4pPr indent="-349250" lvl="3" marL="1828800" rtl="0">
              <a:lnSpc>
                <a:spcPct val="115000"/>
              </a:lnSpc>
              <a:spcBef>
                <a:spcPts val="2400"/>
              </a:spcBef>
              <a:spcAft>
                <a:spcPts val="0"/>
              </a:spcAft>
              <a:buClr>
                <a:srgbClr val="101921"/>
              </a:buClr>
              <a:buSzPts val="1900"/>
              <a:buFont typeface="Inter SemiBold"/>
              <a:buChar char="●"/>
              <a:defRPr>
                <a:solidFill>
                  <a:srgbClr val="101921"/>
                </a:solidFill>
                <a:latin typeface="Inter SemiBold"/>
                <a:ea typeface="Inter SemiBold"/>
                <a:cs typeface="Inter SemiBold"/>
                <a:sym typeface="Inter SemiBold"/>
              </a:defRPr>
            </a:lvl4pPr>
            <a:lvl5pPr indent="-349250" lvl="4" marL="2286000" rtl="0">
              <a:lnSpc>
                <a:spcPct val="115000"/>
              </a:lnSpc>
              <a:spcBef>
                <a:spcPts val="2400"/>
              </a:spcBef>
              <a:spcAft>
                <a:spcPts val="0"/>
              </a:spcAft>
              <a:buClr>
                <a:srgbClr val="101921"/>
              </a:buClr>
              <a:buSzPts val="1900"/>
              <a:buFont typeface="Inter SemiBold"/>
              <a:buChar char="○"/>
              <a:defRPr>
                <a:solidFill>
                  <a:srgbClr val="101921"/>
                </a:solidFill>
                <a:latin typeface="Inter SemiBold"/>
                <a:ea typeface="Inter SemiBold"/>
                <a:cs typeface="Inter SemiBold"/>
                <a:sym typeface="Inter SemiBold"/>
              </a:defRPr>
            </a:lvl5pPr>
            <a:lvl6pPr indent="-349250" lvl="5" marL="2743200" rtl="0">
              <a:lnSpc>
                <a:spcPct val="115000"/>
              </a:lnSpc>
              <a:spcBef>
                <a:spcPts val="2400"/>
              </a:spcBef>
              <a:spcAft>
                <a:spcPts val="0"/>
              </a:spcAft>
              <a:buClr>
                <a:srgbClr val="101921"/>
              </a:buClr>
              <a:buSzPts val="1900"/>
              <a:buFont typeface="Inter SemiBold"/>
              <a:buChar char="■"/>
              <a:defRPr>
                <a:solidFill>
                  <a:srgbClr val="101921"/>
                </a:solidFill>
                <a:latin typeface="Inter SemiBold"/>
                <a:ea typeface="Inter SemiBold"/>
                <a:cs typeface="Inter SemiBold"/>
                <a:sym typeface="Inter SemiBold"/>
              </a:defRPr>
            </a:lvl6pPr>
            <a:lvl7pPr indent="-349250" lvl="6" marL="3200400" rtl="0">
              <a:lnSpc>
                <a:spcPct val="115000"/>
              </a:lnSpc>
              <a:spcBef>
                <a:spcPts val="2400"/>
              </a:spcBef>
              <a:spcAft>
                <a:spcPts val="0"/>
              </a:spcAft>
              <a:buClr>
                <a:srgbClr val="101921"/>
              </a:buClr>
              <a:buSzPts val="1900"/>
              <a:buFont typeface="Inter SemiBold"/>
              <a:buChar char="●"/>
              <a:defRPr>
                <a:solidFill>
                  <a:srgbClr val="101921"/>
                </a:solidFill>
                <a:latin typeface="Inter SemiBold"/>
                <a:ea typeface="Inter SemiBold"/>
                <a:cs typeface="Inter SemiBold"/>
                <a:sym typeface="Inter SemiBold"/>
              </a:defRPr>
            </a:lvl7pPr>
            <a:lvl8pPr indent="-349250" lvl="7" marL="3657600" rtl="0">
              <a:lnSpc>
                <a:spcPct val="115000"/>
              </a:lnSpc>
              <a:spcBef>
                <a:spcPts val="2400"/>
              </a:spcBef>
              <a:spcAft>
                <a:spcPts val="0"/>
              </a:spcAft>
              <a:buClr>
                <a:srgbClr val="101921"/>
              </a:buClr>
              <a:buSzPts val="1900"/>
              <a:buFont typeface="Inter SemiBold"/>
              <a:buChar char="○"/>
              <a:defRPr>
                <a:solidFill>
                  <a:srgbClr val="101921"/>
                </a:solidFill>
                <a:latin typeface="Inter SemiBold"/>
                <a:ea typeface="Inter SemiBold"/>
                <a:cs typeface="Inter SemiBold"/>
                <a:sym typeface="Inter SemiBold"/>
              </a:defRPr>
            </a:lvl8pPr>
            <a:lvl9pPr indent="-349250" lvl="8" marL="4114800" rtl="0">
              <a:lnSpc>
                <a:spcPct val="115000"/>
              </a:lnSpc>
              <a:spcBef>
                <a:spcPts val="2400"/>
              </a:spcBef>
              <a:spcAft>
                <a:spcPts val="2400"/>
              </a:spcAft>
              <a:buClr>
                <a:srgbClr val="101921"/>
              </a:buClr>
              <a:buSzPts val="1900"/>
              <a:buFont typeface="Inter SemiBold"/>
              <a:buChar char="■"/>
              <a:defRPr>
                <a:solidFill>
                  <a:srgbClr val="101921"/>
                </a:solidFill>
                <a:latin typeface="Inter SemiBold"/>
                <a:ea typeface="Inter SemiBold"/>
                <a:cs typeface="Inter SemiBold"/>
                <a:sym typeface="Inter SemiBold"/>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A. Cover 1 (Solid BG)">
  <p:cSld name="TITLE_4">
    <p:bg>
      <p:bgPr>
        <a:solidFill>
          <a:srgbClr val="101921"/>
        </a:solidFill>
      </p:bgPr>
    </p:bg>
    <p:spTree>
      <p:nvGrpSpPr>
        <p:cNvPr id="211" name="Shape 211"/>
        <p:cNvGrpSpPr/>
        <p:nvPr/>
      </p:nvGrpSpPr>
      <p:grpSpPr>
        <a:xfrm>
          <a:off x="0" y="0"/>
          <a:ext cx="0" cy="0"/>
          <a:chOff x="0" y="0"/>
          <a:chExt cx="0" cy="0"/>
        </a:xfrm>
      </p:grpSpPr>
      <p:pic>
        <p:nvPicPr>
          <p:cNvPr id="212" name="Google Shape;212;p33"/>
          <p:cNvPicPr preferRelativeResize="0"/>
          <p:nvPr/>
        </p:nvPicPr>
        <p:blipFill>
          <a:blip r:embed="rId2">
            <a:alphaModFix/>
          </a:blip>
          <a:stretch>
            <a:fillRect/>
          </a:stretch>
        </p:blipFill>
        <p:spPr>
          <a:xfrm>
            <a:off x="812595" y="653916"/>
            <a:ext cx="2915190" cy="426613"/>
          </a:xfrm>
          <a:prstGeom prst="rect">
            <a:avLst/>
          </a:prstGeom>
          <a:noFill/>
          <a:ln>
            <a:noFill/>
          </a:ln>
        </p:spPr>
      </p:pic>
      <p:cxnSp>
        <p:nvCxnSpPr>
          <p:cNvPr id="213" name="Google Shape;213;p33"/>
          <p:cNvCxnSpPr/>
          <p:nvPr/>
        </p:nvCxnSpPr>
        <p:spPr>
          <a:xfrm rot="10800000">
            <a:off x="812453" y="5638800"/>
            <a:ext cx="8166900" cy="0"/>
          </a:xfrm>
          <a:prstGeom prst="straightConnector1">
            <a:avLst/>
          </a:prstGeom>
          <a:noFill/>
          <a:ln cap="flat" cmpd="sng" w="28575">
            <a:solidFill>
              <a:schemeClr val="lt1"/>
            </a:solidFill>
            <a:prstDash val="solid"/>
            <a:round/>
            <a:headEnd len="med" w="med" type="none"/>
            <a:tailEnd len="med" w="med" type="none"/>
          </a:ln>
        </p:spPr>
      </p:cxnSp>
      <p:sp>
        <p:nvSpPr>
          <p:cNvPr id="214" name="Google Shape;214;p33"/>
          <p:cNvSpPr txBox="1"/>
          <p:nvPr>
            <p:ph type="title"/>
          </p:nvPr>
        </p:nvSpPr>
        <p:spPr>
          <a:xfrm>
            <a:off x="812597" y="2459500"/>
            <a:ext cx="8166900" cy="29760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ED8C00"/>
              </a:buClr>
              <a:buSzPts val="4800"/>
              <a:buFont typeface="Inter Black"/>
              <a:buNone/>
              <a:defRPr b="0" sz="48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215" name="Google Shape;215;p33"/>
          <p:cNvSpPr txBox="1"/>
          <p:nvPr>
            <p:ph idx="1" type="subTitle"/>
          </p:nvPr>
        </p:nvSpPr>
        <p:spPr>
          <a:xfrm>
            <a:off x="812597" y="6098400"/>
            <a:ext cx="2069400" cy="2517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A. Thank you.">
  <p:cSld name="TITLE_1_1_1_1_1_1_1_1_1_1_1_1_1_1_1_1_1_1_1_1_1_1_1_1_1_1_1_1_1_1_1_1_1_1_1_1_1_1_1_1_1_1_1_1_1_1_1_1_1_1_1_1_1_1_1_1_1_1_1_1_1_1_1_1_1_1_1_1_1_1_1_1_1_1_1_1_1_1_1_1_1_1_1_2_1_1">
    <p:bg>
      <p:bgPr>
        <a:solidFill>
          <a:srgbClr val="101921"/>
        </a:solidFill>
      </p:bgPr>
    </p:bg>
    <p:spTree>
      <p:nvGrpSpPr>
        <p:cNvPr id="216" name="Shape 216"/>
        <p:cNvGrpSpPr/>
        <p:nvPr/>
      </p:nvGrpSpPr>
      <p:grpSpPr>
        <a:xfrm>
          <a:off x="0" y="0"/>
          <a:ext cx="0" cy="0"/>
          <a:chOff x="0" y="0"/>
          <a:chExt cx="0" cy="0"/>
        </a:xfrm>
      </p:grpSpPr>
      <p:sp>
        <p:nvSpPr>
          <p:cNvPr id="217" name="Google Shape;217;p34"/>
          <p:cNvSpPr txBox="1"/>
          <p:nvPr/>
        </p:nvSpPr>
        <p:spPr>
          <a:xfrm>
            <a:off x="818329" y="2599967"/>
            <a:ext cx="7674000" cy="1616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500"/>
              <a:buFont typeface="Arial"/>
              <a:buNone/>
            </a:pPr>
            <a:r>
              <a:rPr b="0" lang="en" sz="8500">
                <a:solidFill>
                  <a:srgbClr val="ED8C00"/>
                </a:solidFill>
                <a:latin typeface="Inter Black"/>
                <a:ea typeface="Inter Black"/>
                <a:cs typeface="Inter Black"/>
                <a:sym typeface="Inter Black"/>
              </a:rPr>
              <a:t>Thank You.</a:t>
            </a:r>
            <a:endParaRPr b="0" sz="8500">
              <a:solidFill>
                <a:schemeClr val="lt1"/>
              </a:solidFill>
              <a:latin typeface="Inter Light"/>
              <a:ea typeface="Inter Light"/>
              <a:cs typeface="Inter Light"/>
              <a:sym typeface="Inter Light"/>
            </a:endParaRPr>
          </a:p>
        </p:txBody>
      </p:sp>
      <p:cxnSp>
        <p:nvCxnSpPr>
          <p:cNvPr id="218" name="Google Shape;218;p34"/>
          <p:cNvCxnSpPr>
            <a:stCxn id="219" idx="1"/>
          </p:cNvCxnSpPr>
          <p:nvPr/>
        </p:nvCxnSpPr>
        <p:spPr>
          <a:xfrm rot="10800000">
            <a:off x="974594" y="4419600"/>
            <a:ext cx="10240200" cy="0"/>
          </a:xfrm>
          <a:prstGeom prst="straightConnector1">
            <a:avLst/>
          </a:prstGeom>
          <a:noFill/>
          <a:ln cap="flat" cmpd="sng" w="28575">
            <a:solidFill>
              <a:schemeClr val="lt1"/>
            </a:solidFill>
            <a:prstDash val="solid"/>
            <a:round/>
            <a:headEnd len="med" w="med" type="none"/>
            <a:tailEnd len="med" w="med" type="none"/>
          </a:ln>
        </p:spPr>
      </p:cxnSp>
      <p:pic>
        <p:nvPicPr>
          <p:cNvPr id="220" name="Google Shape;220;p34"/>
          <p:cNvPicPr preferRelativeResize="0"/>
          <p:nvPr/>
        </p:nvPicPr>
        <p:blipFill>
          <a:blip r:embed="rId2">
            <a:alphaModFix/>
          </a:blip>
          <a:stretch>
            <a:fillRect/>
          </a:stretch>
        </p:blipFill>
        <p:spPr>
          <a:xfrm>
            <a:off x="8299588" y="4724450"/>
            <a:ext cx="2915190" cy="42661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obj">
  <p:cSld name="OBJECT">
    <p:spTree>
      <p:nvGrpSpPr>
        <p:cNvPr id="221" name="Shape 221"/>
        <p:cNvGrpSpPr/>
        <p:nvPr/>
      </p:nvGrpSpPr>
      <p:grpSpPr>
        <a:xfrm>
          <a:off x="0" y="0"/>
          <a:ext cx="0" cy="0"/>
          <a:chOff x="0" y="0"/>
          <a:chExt cx="0" cy="0"/>
        </a:xfrm>
      </p:grpSpPr>
      <p:sp>
        <p:nvSpPr>
          <p:cNvPr id="222" name="Google Shape;222;p35"/>
          <p:cNvSpPr txBox="1"/>
          <p:nvPr>
            <p:ph idx="11" type="ftr"/>
          </p:nvPr>
        </p:nvSpPr>
        <p:spPr>
          <a:xfrm>
            <a:off x="0" y="0"/>
            <a:ext cx="3999000" cy="39999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SzPts val="1900"/>
              <a:buNone/>
              <a:defRPr b="0" i="0" sz="1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9pPr>
          </a:lstStyle>
          <a:p/>
        </p:txBody>
      </p:sp>
      <p:sp>
        <p:nvSpPr>
          <p:cNvPr id="223" name="Google Shape;223;p35"/>
          <p:cNvSpPr txBox="1"/>
          <p:nvPr>
            <p:ph idx="10" type="dt"/>
          </p:nvPr>
        </p:nvSpPr>
        <p:spPr>
          <a:xfrm>
            <a:off x="0" y="0"/>
            <a:ext cx="3999000" cy="3999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900"/>
              <a:buNone/>
              <a:defRPr b="0" i="0" sz="1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9pPr>
          </a:lstStyle>
          <a:p/>
        </p:txBody>
      </p:sp>
      <p:sp>
        <p:nvSpPr>
          <p:cNvPr id="224" name="Google Shape;224;p35"/>
          <p:cNvSpPr txBox="1"/>
          <p:nvPr>
            <p:ph idx="12" type="sldNum"/>
          </p:nvPr>
        </p:nvSpPr>
        <p:spPr>
          <a:xfrm>
            <a:off x="11293785" y="6217623"/>
            <a:ext cx="731400" cy="524700"/>
          </a:xfrm>
          <a:prstGeom prst="rect">
            <a:avLst/>
          </a:prstGeom>
          <a:noFill/>
          <a:ln>
            <a:noFill/>
          </a:ln>
        </p:spPr>
        <p:txBody>
          <a:bodyPr anchorCtr="0" anchor="ctr" bIns="0" lIns="0" spcFirstLastPara="1" rIns="0" wrap="square" tIns="0">
            <a:normAutofit/>
          </a:bodyPr>
          <a:lstStyle>
            <a:lvl1pPr indent="0" lvl="0" marL="0" rtl="0" algn="r">
              <a:lnSpc>
                <a:spcPct val="100000"/>
              </a:lnSpc>
              <a:spcBef>
                <a:spcPts val="0"/>
              </a:spcBef>
              <a:spcAft>
                <a:spcPts val="0"/>
              </a:spcAft>
              <a:buSzPts val="1300"/>
              <a:buNone/>
              <a:defRPr>
                <a:solidFill>
                  <a:srgbClr val="888888"/>
                </a:solidFill>
              </a:defRPr>
            </a:lvl1pPr>
            <a:lvl2pPr indent="0" lvl="1" marL="0" rtl="0" algn="r">
              <a:lnSpc>
                <a:spcPct val="100000"/>
              </a:lnSpc>
              <a:spcBef>
                <a:spcPts val="0"/>
              </a:spcBef>
              <a:spcAft>
                <a:spcPts val="0"/>
              </a:spcAft>
              <a:buSzPts val="1300"/>
              <a:buNone/>
              <a:defRPr>
                <a:solidFill>
                  <a:srgbClr val="888888"/>
                </a:solidFill>
              </a:defRPr>
            </a:lvl2pPr>
            <a:lvl3pPr indent="0" lvl="2" marL="0" rtl="0" algn="r">
              <a:lnSpc>
                <a:spcPct val="100000"/>
              </a:lnSpc>
              <a:spcBef>
                <a:spcPts val="0"/>
              </a:spcBef>
              <a:spcAft>
                <a:spcPts val="0"/>
              </a:spcAft>
              <a:buSzPts val="1300"/>
              <a:buNone/>
              <a:defRPr>
                <a:solidFill>
                  <a:srgbClr val="888888"/>
                </a:solidFill>
              </a:defRPr>
            </a:lvl3pPr>
            <a:lvl4pPr indent="0" lvl="3" marL="0" rtl="0" algn="r">
              <a:lnSpc>
                <a:spcPct val="100000"/>
              </a:lnSpc>
              <a:spcBef>
                <a:spcPts val="0"/>
              </a:spcBef>
              <a:spcAft>
                <a:spcPts val="0"/>
              </a:spcAft>
              <a:buSzPts val="1300"/>
              <a:buNone/>
              <a:defRPr>
                <a:solidFill>
                  <a:srgbClr val="888888"/>
                </a:solidFill>
              </a:defRPr>
            </a:lvl4pPr>
            <a:lvl5pPr indent="0" lvl="4" marL="0" rtl="0" algn="r">
              <a:lnSpc>
                <a:spcPct val="100000"/>
              </a:lnSpc>
              <a:spcBef>
                <a:spcPts val="0"/>
              </a:spcBef>
              <a:spcAft>
                <a:spcPts val="0"/>
              </a:spcAft>
              <a:buSzPts val="1300"/>
              <a:buNone/>
              <a:defRPr>
                <a:solidFill>
                  <a:srgbClr val="888888"/>
                </a:solidFill>
              </a:defRPr>
            </a:lvl5pPr>
            <a:lvl6pPr indent="0" lvl="5" marL="0" rtl="0" algn="r">
              <a:lnSpc>
                <a:spcPct val="100000"/>
              </a:lnSpc>
              <a:spcBef>
                <a:spcPts val="0"/>
              </a:spcBef>
              <a:spcAft>
                <a:spcPts val="0"/>
              </a:spcAft>
              <a:buSzPts val="1300"/>
              <a:buNone/>
              <a:defRPr>
                <a:solidFill>
                  <a:srgbClr val="888888"/>
                </a:solidFill>
              </a:defRPr>
            </a:lvl6pPr>
            <a:lvl7pPr indent="0" lvl="6" marL="0" rtl="0" algn="r">
              <a:lnSpc>
                <a:spcPct val="100000"/>
              </a:lnSpc>
              <a:spcBef>
                <a:spcPts val="0"/>
              </a:spcBef>
              <a:spcAft>
                <a:spcPts val="0"/>
              </a:spcAft>
              <a:buSzPts val="1300"/>
              <a:buNone/>
              <a:defRPr>
                <a:solidFill>
                  <a:srgbClr val="888888"/>
                </a:solidFill>
              </a:defRPr>
            </a:lvl7pPr>
            <a:lvl8pPr indent="0" lvl="7" marL="0" rtl="0" algn="r">
              <a:lnSpc>
                <a:spcPct val="100000"/>
              </a:lnSpc>
              <a:spcBef>
                <a:spcPts val="0"/>
              </a:spcBef>
              <a:spcAft>
                <a:spcPts val="0"/>
              </a:spcAft>
              <a:buSzPts val="1300"/>
              <a:buNone/>
              <a:defRPr>
                <a:solidFill>
                  <a:srgbClr val="888888"/>
                </a:solidFill>
              </a:defRPr>
            </a:lvl8pPr>
            <a:lvl9pPr indent="0" lvl="8" marL="0" rtl="0" algn="r">
              <a:lnSpc>
                <a:spcPct val="100000"/>
              </a:lnSpc>
              <a:spcBef>
                <a:spcPts val="0"/>
              </a:spcBef>
              <a:spcAft>
                <a:spcPts val="0"/>
              </a:spcAft>
              <a:buSzPts val="1300"/>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b="0" i="0" sz="1300" u="none" cap="none" strike="noStrike">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A. Cover 1 (Solid BG)">
  <p:cSld name="TITLE_4">
    <p:bg>
      <p:bgPr>
        <a:solidFill>
          <a:srgbClr val="101921"/>
        </a:solidFill>
      </p:bgPr>
    </p:bg>
    <p:spTree>
      <p:nvGrpSpPr>
        <p:cNvPr id="229" name="Shape 229"/>
        <p:cNvGrpSpPr/>
        <p:nvPr/>
      </p:nvGrpSpPr>
      <p:grpSpPr>
        <a:xfrm>
          <a:off x="0" y="0"/>
          <a:ext cx="0" cy="0"/>
          <a:chOff x="0" y="0"/>
          <a:chExt cx="0" cy="0"/>
        </a:xfrm>
      </p:grpSpPr>
      <p:pic>
        <p:nvPicPr>
          <p:cNvPr id="230" name="Google Shape;230;p37"/>
          <p:cNvPicPr preferRelativeResize="0"/>
          <p:nvPr/>
        </p:nvPicPr>
        <p:blipFill>
          <a:blip r:embed="rId2">
            <a:alphaModFix/>
          </a:blip>
          <a:stretch>
            <a:fillRect/>
          </a:stretch>
        </p:blipFill>
        <p:spPr>
          <a:xfrm>
            <a:off x="812595" y="653916"/>
            <a:ext cx="2915190" cy="426613"/>
          </a:xfrm>
          <a:prstGeom prst="rect">
            <a:avLst/>
          </a:prstGeom>
          <a:noFill/>
          <a:ln>
            <a:noFill/>
          </a:ln>
        </p:spPr>
      </p:pic>
      <p:cxnSp>
        <p:nvCxnSpPr>
          <p:cNvPr id="231" name="Google Shape;231;p37"/>
          <p:cNvCxnSpPr/>
          <p:nvPr/>
        </p:nvCxnSpPr>
        <p:spPr>
          <a:xfrm rot="10800000">
            <a:off x="812453" y="5638800"/>
            <a:ext cx="8166900" cy="0"/>
          </a:xfrm>
          <a:prstGeom prst="straightConnector1">
            <a:avLst/>
          </a:prstGeom>
          <a:noFill/>
          <a:ln cap="flat" cmpd="sng" w="28575">
            <a:solidFill>
              <a:schemeClr val="lt1"/>
            </a:solidFill>
            <a:prstDash val="solid"/>
            <a:round/>
            <a:headEnd len="med" w="med" type="none"/>
            <a:tailEnd len="med" w="med" type="none"/>
          </a:ln>
        </p:spPr>
      </p:cxnSp>
      <p:sp>
        <p:nvSpPr>
          <p:cNvPr id="232" name="Google Shape;232;p37"/>
          <p:cNvSpPr txBox="1"/>
          <p:nvPr>
            <p:ph type="title"/>
          </p:nvPr>
        </p:nvSpPr>
        <p:spPr>
          <a:xfrm>
            <a:off x="812597" y="2459500"/>
            <a:ext cx="8166900" cy="29760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ED8C00"/>
              </a:buClr>
              <a:buSzPts val="4800"/>
              <a:buFont typeface="Inter Black"/>
              <a:buNone/>
              <a:defRPr b="0" sz="4800">
                <a:solidFill>
                  <a:srgbClr val="ED8C00"/>
                </a:solidFill>
                <a:latin typeface="Inter Black"/>
                <a:ea typeface="Inter Black"/>
                <a:cs typeface="Inter Black"/>
                <a:sym typeface="Inter Black"/>
              </a:defRPr>
            </a:lvl1pPr>
            <a:lvl2pPr lvl="1"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233" name="Google Shape;233;p37"/>
          <p:cNvSpPr txBox="1"/>
          <p:nvPr>
            <p:ph idx="1" type="subTitle"/>
          </p:nvPr>
        </p:nvSpPr>
        <p:spPr>
          <a:xfrm>
            <a:off x="812597" y="6098400"/>
            <a:ext cx="2069400" cy="2517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B. Cover 2 (Solid BG)">
  <p:cSld name="TITLE_4_1">
    <p:bg>
      <p:bgPr>
        <a:solidFill>
          <a:srgbClr val="101921"/>
        </a:solidFill>
      </p:bgPr>
    </p:bg>
    <p:spTree>
      <p:nvGrpSpPr>
        <p:cNvPr id="234" name="Shape 234"/>
        <p:cNvGrpSpPr/>
        <p:nvPr/>
      </p:nvGrpSpPr>
      <p:grpSpPr>
        <a:xfrm>
          <a:off x="0" y="0"/>
          <a:ext cx="0" cy="0"/>
          <a:chOff x="0" y="0"/>
          <a:chExt cx="0" cy="0"/>
        </a:xfrm>
      </p:grpSpPr>
      <p:pic>
        <p:nvPicPr>
          <p:cNvPr id="235" name="Google Shape;235;p38"/>
          <p:cNvPicPr preferRelativeResize="0"/>
          <p:nvPr/>
        </p:nvPicPr>
        <p:blipFill>
          <a:blip r:embed="rId2">
            <a:alphaModFix/>
          </a:blip>
          <a:stretch>
            <a:fillRect/>
          </a:stretch>
        </p:blipFill>
        <p:spPr>
          <a:xfrm>
            <a:off x="812595" y="653916"/>
            <a:ext cx="2915190" cy="426613"/>
          </a:xfrm>
          <a:prstGeom prst="rect">
            <a:avLst/>
          </a:prstGeom>
          <a:noFill/>
          <a:ln>
            <a:noFill/>
          </a:ln>
        </p:spPr>
      </p:pic>
      <p:sp>
        <p:nvSpPr>
          <p:cNvPr id="236" name="Google Shape;236;p38"/>
          <p:cNvSpPr txBox="1"/>
          <p:nvPr>
            <p:ph idx="1" type="subTitle"/>
          </p:nvPr>
        </p:nvSpPr>
        <p:spPr>
          <a:xfrm>
            <a:off x="9306871" y="6098400"/>
            <a:ext cx="2069400" cy="251700"/>
          </a:xfrm>
          <a:prstGeom prst="rect">
            <a:avLst/>
          </a:prstGeom>
        </p:spPr>
        <p:txBody>
          <a:bodyPr anchorCtr="0" anchor="b" bIns="0" lIns="0" spcFirstLastPara="1" rIns="0" wrap="square" tIns="0">
            <a:noAutofit/>
          </a:bodyPr>
          <a:lstStyle>
            <a:lvl1pPr lvl="0" rtl="0" algn="r">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cxnSp>
        <p:nvCxnSpPr>
          <p:cNvPr id="237" name="Google Shape;237;p38"/>
          <p:cNvCxnSpPr/>
          <p:nvPr/>
        </p:nvCxnSpPr>
        <p:spPr>
          <a:xfrm rot="10800000">
            <a:off x="812767" y="1509017"/>
            <a:ext cx="8644500" cy="0"/>
          </a:xfrm>
          <a:prstGeom prst="straightConnector1">
            <a:avLst/>
          </a:prstGeom>
          <a:noFill/>
          <a:ln cap="flat" cmpd="sng" w="28575">
            <a:solidFill>
              <a:schemeClr val="lt1"/>
            </a:solidFill>
            <a:prstDash val="solid"/>
            <a:round/>
            <a:headEnd len="med" w="med" type="none"/>
            <a:tailEnd len="med" w="med" type="none"/>
          </a:ln>
        </p:spPr>
      </p:cxnSp>
      <p:sp>
        <p:nvSpPr>
          <p:cNvPr id="238" name="Google Shape;238;p38"/>
          <p:cNvSpPr txBox="1"/>
          <p:nvPr>
            <p:ph type="title"/>
          </p:nvPr>
        </p:nvSpPr>
        <p:spPr>
          <a:xfrm>
            <a:off x="812630" y="1712233"/>
            <a:ext cx="8166900" cy="2976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4800"/>
              <a:buFont typeface="Inter Black"/>
              <a:buNone/>
              <a:defRPr b="0" sz="4800">
                <a:solidFill>
                  <a:srgbClr val="ED8C00"/>
                </a:solidFill>
                <a:latin typeface="Inter Black"/>
                <a:ea typeface="Inter Black"/>
                <a:cs typeface="Inter Black"/>
                <a:sym typeface="Inter Black"/>
              </a:defRPr>
            </a:lvl1pPr>
            <a:lvl2pPr lvl="1"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239" name="Google Shape;239;p38"/>
          <p:cNvSpPr txBox="1"/>
          <p:nvPr>
            <p:ph idx="2" type="subTitle"/>
          </p:nvPr>
        </p:nvSpPr>
        <p:spPr>
          <a:xfrm>
            <a:off x="812597" y="5513233"/>
            <a:ext cx="3679500" cy="8367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1200"/>
              <a:buFont typeface="Inter Light"/>
              <a:buNone/>
              <a:defRPr sz="1200">
                <a:solidFill>
                  <a:schemeClr val="lt1"/>
                </a:solidFill>
                <a:latin typeface="Inter Light"/>
                <a:ea typeface="Inter Light"/>
                <a:cs typeface="Inter Light"/>
                <a:sym typeface="Inter Light"/>
              </a:defRPr>
            </a:lvl1pPr>
            <a:lvl2pPr lvl="1" rtl="0">
              <a:spcBef>
                <a:spcPts val="700"/>
              </a:spcBef>
              <a:spcAft>
                <a:spcPts val="0"/>
              </a:spcAft>
              <a:buSzPts val="1200"/>
              <a:buNone/>
              <a:defRPr sz="1200"/>
            </a:lvl2pPr>
            <a:lvl3pPr lvl="2" rtl="0">
              <a:spcBef>
                <a:spcPts val="700"/>
              </a:spcBef>
              <a:spcAft>
                <a:spcPts val="0"/>
              </a:spcAft>
              <a:buSzPts val="1200"/>
              <a:buNone/>
              <a:defRPr sz="1200"/>
            </a:lvl3pPr>
            <a:lvl4pPr lvl="3" rtl="0">
              <a:spcBef>
                <a:spcPts val="700"/>
              </a:spcBef>
              <a:spcAft>
                <a:spcPts val="0"/>
              </a:spcAft>
              <a:buSzPts val="1200"/>
              <a:buNone/>
              <a:defRPr sz="1200"/>
            </a:lvl4pPr>
            <a:lvl5pPr lvl="4" rtl="0">
              <a:spcBef>
                <a:spcPts val="700"/>
              </a:spcBef>
              <a:spcAft>
                <a:spcPts val="0"/>
              </a:spcAft>
              <a:buSzPts val="1200"/>
              <a:buNone/>
              <a:defRPr sz="1200"/>
            </a:lvl5pPr>
            <a:lvl6pPr lvl="5" rtl="0">
              <a:spcBef>
                <a:spcPts val="700"/>
              </a:spcBef>
              <a:spcAft>
                <a:spcPts val="0"/>
              </a:spcAft>
              <a:buSzPts val="1200"/>
              <a:buNone/>
              <a:defRPr sz="1200"/>
            </a:lvl6pPr>
            <a:lvl7pPr lvl="6" rtl="0">
              <a:spcBef>
                <a:spcPts val="700"/>
              </a:spcBef>
              <a:spcAft>
                <a:spcPts val="0"/>
              </a:spcAft>
              <a:buSzPts val="1200"/>
              <a:buNone/>
              <a:defRPr sz="1200"/>
            </a:lvl7pPr>
            <a:lvl8pPr lvl="7" rtl="0">
              <a:spcBef>
                <a:spcPts val="700"/>
              </a:spcBef>
              <a:spcAft>
                <a:spcPts val="0"/>
              </a:spcAft>
              <a:buSzPts val="1200"/>
              <a:buNone/>
              <a:defRPr sz="1200"/>
            </a:lvl8pPr>
            <a:lvl9pPr lvl="8" rtl="0">
              <a:spcBef>
                <a:spcPts val="700"/>
              </a:spcBef>
              <a:spcAft>
                <a:spcPts val="700"/>
              </a:spcAft>
              <a:buSzPts val="1200"/>
              <a:buNone/>
              <a:defRPr sz="12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C. Cover 3">
  <p:cSld name="TITLE_4_1_1">
    <p:bg>
      <p:bgPr>
        <a:solidFill>
          <a:srgbClr val="101921"/>
        </a:solidFill>
      </p:bgPr>
    </p:bg>
    <p:spTree>
      <p:nvGrpSpPr>
        <p:cNvPr id="240" name="Shape 240"/>
        <p:cNvGrpSpPr/>
        <p:nvPr/>
      </p:nvGrpSpPr>
      <p:grpSpPr>
        <a:xfrm>
          <a:off x="0" y="0"/>
          <a:ext cx="0" cy="0"/>
          <a:chOff x="0" y="0"/>
          <a:chExt cx="0" cy="0"/>
        </a:xfrm>
      </p:grpSpPr>
      <p:pic>
        <p:nvPicPr>
          <p:cNvPr id="241" name="Google Shape;241;p39"/>
          <p:cNvPicPr preferRelativeResize="0"/>
          <p:nvPr/>
        </p:nvPicPr>
        <p:blipFill>
          <a:blip r:embed="rId2">
            <a:alphaModFix/>
          </a:blip>
          <a:stretch>
            <a:fillRect/>
          </a:stretch>
        </p:blipFill>
        <p:spPr>
          <a:xfrm>
            <a:off x="812595" y="653916"/>
            <a:ext cx="2915190" cy="426613"/>
          </a:xfrm>
          <a:prstGeom prst="rect">
            <a:avLst/>
          </a:prstGeom>
          <a:noFill/>
          <a:ln>
            <a:noFill/>
          </a:ln>
        </p:spPr>
      </p:pic>
      <p:sp>
        <p:nvSpPr>
          <p:cNvPr id="242" name="Google Shape;242;p39"/>
          <p:cNvSpPr txBox="1"/>
          <p:nvPr>
            <p:ph idx="1" type="subTitle"/>
          </p:nvPr>
        </p:nvSpPr>
        <p:spPr>
          <a:xfrm>
            <a:off x="812630" y="6098433"/>
            <a:ext cx="2069400" cy="2517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cxnSp>
        <p:nvCxnSpPr>
          <p:cNvPr id="243" name="Google Shape;243;p39"/>
          <p:cNvCxnSpPr>
            <a:stCxn id="244" idx="1"/>
          </p:cNvCxnSpPr>
          <p:nvPr/>
        </p:nvCxnSpPr>
        <p:spPr>
          <a:xfrm rot="10800000">
            <a:off x="812478" y="1509033"/>
            <a:ext cx="4469400" cy="0"/>
          </a:xfrm>
          <a:prstGeom prst="straightConnector1">
            <a:avLst/>
          </a:prstGeom>
          <a:noFill/>
          <a:ln cap="flat" cmpd="sng" w="28575">
            <a:solidFill>
              <a:schemeClr val="lt1"/>
            </a:solidFill>
            <a:prstDash val="solid"/>
            <a:round/>
            <a:headEnd len="med" w="med" type="none"/>
            <a:tailEnd len="med" w="med" type="none"/>
          </a:ln>
        </p:spPr>
      </p:cxnSp>
      <p:sp>
        <p:nvSpPr>
          <p:cNvPr id="245" name="Google Shape;245;p39"/>
          <p:cNvSpPr txBox="1"/>
          <p:nvPr>
            <p:ph type="title"/>
          </p:nvPr>
        </p:nvSpPr>
        <p:spPr>
          <a:xfrm>
            <a:off x="812630" y="1712233"/>
            <a:ext cx="4469400" cy="2754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3700"/>
              <a:buFont typeface="Inter Black"/>
              <a:buNone/>
              <a:defRPr b="0">
                <a:solidFill>
                  <a:srgbClr val="ED8C00"/>
                </a:solidFill>
                <a:latin typeface="Inter Black"/>
                <a:ea typeface="Inter Black"/>
                <a:cs typeface="Inter Black"/>
                <a:sym typeface="Inter Black"/>
              </a:defRPr>
            </a:lvl1pPr>
            <a:lvl2pPr lvl="1" rtl="0">
              <a:lnSpc>
                <a:spcPct val="100000"/>
              </a:lnSpc>
              <a:spcBef>
                <a:spcPts val="700"/>
              </a:spcBef>
              <a:spcAft>
                <a:spcPts val="0"/>
              </a:spcAft>
              <a:buSzPts val="3700"/>
              <a:buNone/>
              <a:defRPr>
                <a:latin typeface="Helvetica Neue Light"/>
                <a:ea typeface="Helvetica Neue Light"/>
                <a:cs typeface="Helvetica Neue Light"/>
                <a:sym typeface="Helvetica Neue Light"/>
              </a:defRPr>
            </a:lvl2pPr>
            <a:lvl3pPr lvl="2" rtl="0">
              <a:lnSpc>
                <a:spcPct val="100000"/>
              </a:lnSpc>
              <a:spcBef>
                <a:spcPts val="700"/>
              </a:spcBef>
              <a:spcAft>
                <a:spcPts val="0"/>
              </a:spcAft>
              <a:buSzPts val="3700"/>
              <a:buNone/>
              <a:defRPr>
                <a:latin typeface="Helvetica Neue Light"/>
                <a:ea typeface="Helvetica Neue Light"/>
                <a:cs typeface="Helvetica Neue Light"/>
                <a:sym typeface="Helvetica Neue Light"/>
              </a:defRPr>
            </a:lvl3pPr>
            <a:lvl4pPr lvl="3" rtl="0">
              <a:lnSpc>
                <a:spcPct val="100000"/>
              </a:lnSpc>
              <a:spcBef>
                <a:spcPts val="700"/>
              </a:spcBef>
              <a:spcAft>
                <a:spcPts val="0"/>
              </a:spcAft>
              <a:buSzPts val="3700"/>
              <a:buNone/>
              <a:defRPr>
                <a:latin typeface="Helvetica Neue Light"/>
                <a:ea typeface="Helvetica Neue Light"/>
                <a:cs typeface="Helvetica Neue Light"/>
                <a:sym typeface="Helvetica Neue Light"/>
              </a:defRPr>
            </a:lvl4pPr>
            <a:lvl5pPr lvl="4" rtl="0">
              <a:lnSpc>
                <a:spcPct val="100000"/>
              </a:lnSpc>
              <a:spcBef>
                <a:spcPts val="700"/>
              </a:spcBef>
              <a:spcAft>
                <a:spcPts val="0"/>
              </a:spcAft>
              <a:buSzPts val="3700"/>
              <a:buNone/>
              <a:defRPr>
                <a:latin typeface="Helvetica Neue Light"/>
                <a:ea typeface="Helvetica Neue Light"/>
                <a:cs typeface="Helvetica Neue Light"/>
                <a:sym typeface="Helvetica Neue Light"/>
              </a:defRPr>
            </a:lvl5pPr>
            <a:lvl6pPr lvl="5" rtl="0">
              <a:lnSpc>
                <a:spcPct val="100000"/>
              </a:lnSpc>
              <a:spcBef>
                <a:spcPts val="700"/>
              </a:spcBef>
              <a:spcAft>
                <a:spcPts val="0"/>
              </a:spcAft>
              <a:buSzPts val="3700"/>
              <a:buNone/>
              <a:defRPr>
                <a:latin typeface="Helvetica Neue Light"/>
                <a:ea typeface="Helvetica Neue Light"/>
                <a:cs typeface="Helvetica Neue Light"/>
                <a:sym typeface="Helvetica Neue Light"/>
              </a:defRPr>
            </a:lvl6pPr>
            <a:lvl7pPr lvl="6" rtl="0">
              <a:lnSpc>
                <a:spcPct val="100000"/>
              </a:lnSpc>
              <a:spcBef>
                <a:spcPts val="700"/>
              </a:spcBef>
              <a:spcAft>
                <a:spcPts val="0"/>
              </a:spcAft>
              <a:buSzPts val="3700"/>
              <a:buNone/>
              <a:defRPr>
                <a:latin typeface="Helvetica Neue Light"/>
                <a:ea typeface="Helvetica Neue Light"/>
                <a:cs typeface="Helvetica Neue Light"/>
                <a:sym typeface="Helvetica Neue Light"/>
              </a:defRPr>
            </a:lvl7pPr>
            <a:lvl8pPr lvl="7" rtl="0">
              <a:lnSpc>
                <a:spcPct val="100000"/>
              </a:lnSpc>
              <a:spcBef>
                <a:spcPts val="700"/>
              </a:spcBef>
              <a:spcAft>
                <a:spcPts val="0"/>
              </a:spcAft>
              <a:buSzPts val="3700"/>
              <a:buNone/>
              <a:defRPr>
                <a:latin typeface="Helvetica Neue Light"/>
                <a:ea typeface="Helvetica Neue Light"/>
                <a:cs typeface="Helvetica Neue Light"/>
                <a:sym typeface="Helvetica Neue Light"/>
              </a:defRPr>
            </a:lvl8pPr>
            <a:lvl9pPr lvl="8" rtl="0">
              <a:lnSpc>
                <a:spcPct val="100000"/>
              </a:lnSpc>
              <a:spcBef>
                <a:spcPts val="700"/>
              </a:spcBef>
              <a:spcAft>
                <a:spcPts val="700"/>
              </a:spcAft>
              <a:buSzPts val="3700"/>
              <a:buNone/>
              <a:defRPr>
                <a:latin typeface="Helvetica Neue Light"/>
                <a:ea typeface="Helvetica Neue Light"/>
                <a:cs typeface="Helvetica Neue Light"/>
                <a:sym typeface="Helvetica Neue Light"/>
              </a:defRPr>
            </a:lvl9pPr>
          </a:lstStyle>
          <a:p/>
        </p:txBody>
      </p:sp>
      <p:sp>
        <p:nvSpPr>
          <p:cNvPr id="246" name="Google Shape;246;p39"/>
          <p:cNvSpPr txBox="1"/>
          <p:nvPr>
            <p:ph idx="2" type="subTitle"/>
          </p:nvPr>
        </p:nvSpPr>
        <p:spPr>
          <a:xfrm>
            <a:off x="812597" y="4652033"/>
            <a:ext cx="4401600" cy="836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Font typeface="Inter Light"/>
              <a:buNone/>
              <a:defRPr sz="1200">
                <a:solidFill>
                  <a:schemeClr val="lt1"/>
                </a:solidFill>
                <a:latin typeface="Inter Light"/>
                <a:ea typeface="Inter Light"/>
                <a:cs typeface="Inter Light"/>
                <a:sym typeface="Inter Light"/>
              </a:defRPr>
            </a:lvl1pPr>
            <a:lvl2pPr lvl="1" rtl="0">
              <a:spcBef>
                <a:spcPts val="700"/>
              </a:spcBef>
              <a:spcAft>
                <a:spcPts val="0"/>
              </a:spcAft>
              <a:buSzPts val="1200"/>
              <a:buNone/>
              <a:defRPr sz="1200"/>
            </a:lvl2pPr>
            <a:lvl3pPr lvl="2" rtl="0">
              <a:spcBef>
                <a:spcPts val="700"/>
              </a:spcBef>
              <a:spcAft>
                <a:spcPts val="0"/>
              </a:spcAft>
              <a:buSzPts val="1200"/>
              <a:buNone/>
              <a:defRPr sz="1200"/>
            </a:lvl3pPr>
            <a:lvl4pPr lvl="3" rtl="0">
              <a:spcBef>
                <a:spcPts val="700"/>
              </a:spcBef>
              <a:spcAft>
                <a:spcPts val="0"/>
              </a:spcAft>
              <a:buSzPts val="1200"/>
              <a:buNone/>
              <a:defRPr sz="1200"/>
            </a:lvl4pPr>
            <a:lvl5pPr lvl="4" rtl="0">
              <a:spcBef>
                <a:spcPts val="700"/>
              </a:spcBef>
              <a:spcAft>
                <a:spcPts val="0"/>
              </a:spcAft>
              <a:buSzPts val="1200"/>
              <a:buNone/>
              <a:defRPr sz="1200"/>
            </a:lvl5pPr>
            <a:lvl6pPr lvl="5" rtl="0">
              <a:spcBef>
                <a:spcPts val="700"/>
              </a:spcBef>
              <a:spcAft>
                <a:spcPts val="0"/>
              </a:spcAft>
              <a:buSzPts val="1200"/>
              <a:buNone/>
              <a:defRPr sz="1200"/>
            </a:lvl6pPr>
            <a:lvl7pPr lvl="6" rtl="0">
              <a:spcBef>
                <a:spcPts val="700"/>
              </a:spcBef>
              <a:spcAft>
                <a:spcPts val="0"/>
              </a:spcAft>
              <a:buSzPts val="1200"/>
              <a:buNone/>
              <a:defRPr sz="1200"/>
            </a:lvl7pPr>
            <a:lvl8pPr lvl="7" rtl="0">
              <a:spcBef>
                <a:spcPts val="700"/>
              </a:spcBef>
              <a:spcAft>
                <a:spcPts val="0"/>
              </a:spcAft>
              <a:buSzPts val="1200"/>
              <a:buNone/>
              <a:defRPr sz="1200"/>
            </a:lvl8pPr>
            <a:lvl9pPr lvl="8" rtl="0">
              <a:spcBef>
                <a:spcPts val="700"/>
              </a:spcBef>
              <a:spcAft>
                <a:spcPts val="700"/>
              </a:spcAft>
              <a:buSzPts val="1200"/>
              <a:buNone/>
              <a:defRPr sz="1200"/>
            </a:lvl9pPr>
          </a:lstStyle>
          <a:p/>
        </p:txBody>
      </p:sp>
      <p:sp>
        <p:nvSpPr>
          <p:cNvPr id="247" name="Google Shape;247;p39"/>
          <p:cNvSpPr/>
          <p:nvPr>
            <p:ph idx="3" type="pic"/>
          </p:nvPr>
        </p:nvSpPr>
        <p:spPr>
          <a:xfrm>
            <a:off x="6094475" y="0"/>
            <a:ext cx="6094500" cy="68580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D. Cover 4">
  <p:cSld name="TITLE_4_1_1_3">
    <p:bg>
      <p:bgPr>
        <a:solidFill>
          <a:srgbClr val="101921"/>
        </a:solidFill>
      </p:bgPr>
    </p:bg>
    <p:spTree>
      <p:nvGrpSpPr>
        <p:cNvPr id="248" name="Shape 248"/>
        <p:cNvGrpSpPr/>
        <p:nvPr/>
      </p:nvGrpSpPr>
      <p:grpSpPr>
        <a:xfrm>
          <a:off x="0" y="0"/>
          <a:ext cx="0" cy="0"/>
          <a:chOff x="0" y="0"/>
          <a:chExt cx="0" cy="0"/>
        </a:xfrm>
      </p:grpSpPr>
      <p:sp>
        <p:nvSpPr>
          <p:cNvPr id="249" name="Google Shape;249;p40"/>
          <p:cNvSpPr/>
          <p:nvPr>
            <p:ph idx="2" type="pic"/>
          </p:nvPr>
        </p:nvSpPr>
        <p:spPr>
          <a:xfrm>
            <a:off x="0" y="-67"/>
            <a:ext cx="12189000" cy="6858000"/>
          </a:xfrm>
          <a:prstGeom prst="rect">
            <a:avLst/>
          </a:prstGeom>
          <a:noFill/>
          <a:ln>
            <a:noFill/>
          </a:ln>
        </p:spPr>
      </p:sp>
      <p:pic>
        <p:nvPicPr>
          <p:cNvPr id="250" name="Google Shape;250;p40"/>
          <p:cNvPicPr preferRelativeResize="0"/>
          <p:nvPr/>
        </p:nvPicPr>
        <p:blipFill>
          <a:blip r:embed="rId2">
            <a:alphaModFix/>
          </a:blip>
          <a:stretch>
            <a:fillRect/>
          </a:stretch>
        </p:blipFill>
        <p:spPr>
          <a:xfrm>
            <a:off x="812595" y="491854"/>
            <a:ext cx="2915190" cy="426613"/>
          </a:xfrm>
          <a:prstGeom prst="rect">
            <a:avLst/>
          </a:prstGeom>
          <a:noFill/>
          <a:ln>
            <a:noFill/>
          </a:ln>
        </p:spPr>
      </p:pic>
      <p:sp>
        <p:nvSpPr>
          <p:cNvPr id="251" name="Google Shape;251;p40"/>
          <p:cNvSpPr txBox="1"/>
          <p:nvPr>
            <p:ph idx="1" type="subTitle"/>
          </p:nvPr>
        </p:nvSpPr>
        <p:spPr>
          <a:xfrm>
            <a:off x="9306871" y="6127500"/>
            <a:ext cx="2069400" cy="251700"/>
          </a:xfrm>
          <a:prstGeom prst="rect">
            <a:avLst/>
          </a:prstGeom>
        </p:spPr>
        <p:txBody>
          <a:bodyPr anchorCtr="0" anchor="b" bIns="0" lIns="0" spcFirstLastPara="1" rIns="0" wrap="square" tIns="0">
            <a:noAutofit/>
          </a:bodyPr>
          <a:lstStyle>
            <a:lvl1pPr lvl="0" rtl="0" algn="r">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sp>
        <p:nvSpPr>
          <p:cNvPr id="252" name="Google Shape;252;p40"/>
          <p:cNvSpPr txBox="1"/>
          <p:nvPr>
            <p:ph type="title"/>
          </p:nvPr>
        </p:nvSpPr>
        <p:spPr>
          <a:xfrm>
            <a:off x="812597" y="1790733"/>
            <a:ext cx="7986000" cy="2754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5300"/>
              <a:buFont typeface="Inter Black"/>
              <a:buNone/>
              <a:defRPr b="0" sz="5300">
                <a:solidFill>
                  <a:schemeClr val="lt1"/>
                </a:solidFill>
                <a:latin typeface="Inter Black"/>
                <a:ea typeface="Inter Black"/>
                <a:cs typeface="Inter Black"/>
                <a:sym typeface="Inter Black"/>
              </a:defRPr>
            </a:lvl1pPr>
            <a:lvl2pPr lvl="1" rtl="0">
              <a:lnSpc>
                <a:spcPct val="100000"/>
              </a:lnSpc>
              <a:spcBef>
                <a:spcPts val="700"/>
              </a:spcBef>
              <a:spcAft>
                <a:spcPts val="0"/>
              </a:spcAft>
              <a:buClr>
                <a:schemeClr val="lt1"/>
              </a:buClr>
              <a:buSzPts val="3700"/>
              <a:buNone/>
              <a:defRPr>
                <a:solidFill>
                  <a:schemeClr val="lt1"/>
                </a:solidFill>
                <a:latin typeface="Helvetica Neue Light"/>
                <a:ea typeface="Helvetica Neue Light"/>
                <a:cs typeface="Helvetica Neue Light"/>
                <a:sym typeface="Helvetica Neue Light"/>
              </a:defRPr>
            </a:lvl2pPr>
            <a:lvl3pPr lvl="2" rtl="0">
              <a:lnSpc>
                <a:spcPct val="100000"/>
              </a:lnSpc>
              <a:spcBef>
                <a:spcPts val="700"/>
              </a:spcBef>
              <a:spcAft>
                <a:spcPts val="0"/>
              </a:spcAft>
              <a:buClr>
                <a:schemeClr val="lt1"/>
              </a:buClr>
              <a:buSzPts val="3700"/>
              <a:buNone/>
              <a:defRPr>
                <a:solidFill>
                  <a:schemeClr val="lt1"/>
                </a:solidFill>
                <a:latin typeface="Helvetica Neue Light"/>
                <a:ea typeface="Helvetica Neue Light"/>
                <a:cs typeface="Helvetica Neue Light"/>
                <a:sym typeface="Helvetica Neue Light"/>
              </a:defRPr>
            </a:lvl3pPr>
            <a:lvl4pPr lvl="3" rtl="0">
              <a:lnSpc>
                <a:spcPct val="100000"/>
              </a:lnSpc>
              <a:spcBef>
                <a:spcPts val="700"/>
              </a:spcBef>
              <a:spcAft>
                <a:spcPts val="0"/>
              </a:spcAft>
              <a:buClr>
                <a:schemeClr val="lt1"/>
              </a:buClr>
              <a:buSzPts val="3700"/>
              <a:buNone/>
              <a:defRPr>
                <a:solidFill>
                  <a:schemeClr val="lt1"/>
                </a:solidFill>
                <a:latin typeface="Helvetica Neue Light"/>
                <a:ea typeface="Helvetica Neue Light"/>
                <a:cs typeface="Helvetica Neue Light"/>
                <a:sym typeface="Helvetica Neue Light"/>
              </a:defRPr>
            </a:lvl4pPr>
            <a:lvl5pPr lvl="4" rtl="0">
              <a:lnSpc>
                <a:spcPct val="100000"/>
              </a:lnSpc>
              <a:spcBef>
                <a:spcPts val="700"/>
              </a:spcBef>
              <a:spcAft>
                <a:spcPts val="0"/>
              </a:spcAft>
              <a:buClr>
                <a:schemeClr val="lt1"/>
              </a:buClr>
              <a:buSzPts val="3700"/>
              <a:buNone/>
              <a:defRPr>
                <a:solidFill>
                  <a:schemeClr val="lt1"/>
                </a:solidFill>
                <a:latin typeface="Helvetica Neue Light"/>
                <a:ea typeface="Helvetica Neue Light"/>
                <a:cs typeface="Helvetica Neue Light"/>
                <a:sym typeface="Helvetica Neue Light"/>
              </a:defRPr>
            </a:lvl5pPr>
            <a:lvl6pPr lvl="5" rtl="0">
              <a:lnSpc>
                <a:spcPct val="100000"/>
              </a:lnSpc>
              <a:spcBef>
                <a:spcPts val="700"/>
              </a:spcBef>
              <a:spcAft>
                <a:spcPts val="0"/>
              </a:spcAft>
              <a:buClr>
                <a:schemeClr val="lt1"/>
              </a:buClr>
              <a:buSzPts val="3700"/>
              <a:buNone/>
              <a:defRPr>
                <a:solidFill>
                  <a:schemeClr val="lt1"/>
                </a:solidFill>
                <a:latin typeface="Helvetica Neue Light"/>
                <a:ea typeface="Helvetica Neue Light"/>
                <a:cs typeface="Helvetica Neue Light"/>
                <a:sym typeface="Helvetica Neue Light"/>
              </a:defRPr>
            </a:lvl6pPr>
            <a:lvl7pPr lvl="6" rtl="0">
              <a:lnSpc>
                <a:spcPct val="100000"/>
              </a:lnSpc>
              <a:spcBef>
                <a:spcPts val="700"/>
              </a:spcBef>
              <a:spcAft>
                <a:spcPts val="0"/>
              </a:spcAft>
              <a:buClr>
                <a:schemeClr val="lt1"/>
              </a:buClr>
              <a:buSzPts val="3700"/>
              <a:buNone/>
              <a:defRPr>
                <a:solidFill>
                  <a:schemeClr val="lt1"/>
                </a:solidFill>
                <a:latin typeface="Helvetica Neue Light"/>
                <a:ea typeface="Helvetica Neue Light"/>
                <a:cs typeface="Helvetica Neue Light"/>
                <a:sym typeface="Helvetica Neue Light"/>
              </a:defRPr>
            </a:lvl7pPr>
            <a:lvl8pPr lvl="7" rtl="0">
              <a:lnSpc>
                <a:spcPct val="100000"/>
              </a:lnSpc>
              <a:spcBef>
                <a:spcPts val="700"/>
              </a:spcBef>
              <a:spcAft>
                <a:spcPts val="0"/>
              </a:spcAft>
              <a:buClr>
                <a:schemeClr val="lt1"/>
              </a:buClr>
              <a:buSzPts val="3700"/>
              <a:buNone/>
              <a:defRPr>
                <a:solidFill>
                  <a:schemeClr val="lt1"/>
                </a:solidFill>
                <a:latin typeface="Helvetica Neue Light"/>
                <a:ea typeface="Helvetica Neue Light"/>
                <a:cs typeface="Helvetica Neue Light"/>
                <a:sym typeface="Helvetica Neue Light"/>
              </a:defRPr>
            </a:lvl8pPr>
            <a:lvl9pPr lvl="8" rtl="0">
              <a:lnSpc>
                <a:spcPct val="100000"/>
              </a:lnSpc>
              <a:spcBef>
                <a:spcPts val="700"/>
              </a:spcBef>
              <a:spcAft>
                <a:spcPts val="700"/>
              </a:spcAft>
              <a:buClr>
                <a:schemeClr val="lt1"/>
              </a:buClr>
              <a:buSzPts val="3700"/>
              <a:buNone/>
              <a:defRPr>
                <a:solidFill>
                  <a:schemeClr val="lt1"/>
                </a:solidFill>
                <a:latin typeface="Helvetica Neue Light"/>
                <a:ea typeface="Helvetica Neue Light"/>
                <a:cs typeface="Helvetica Neue Light"/>
                <a:sym typeface="Helvetica Neue Light"/>
              </a:defRPr>
            </a:lvl9pPr>
          </a:lstStyle>
          <a:p/>
        </p:txBody>
      </p:sp>
      <p:sp>
        <p:nvSpPr>
          <p:cNvPr id="253" name="Google Shape;253;p40"/>
          <p:cNvSpPr txBox="1"/>
          <p:nvPr>
            <p:ph idx="3" type="subTitle"/>
          </p:nvPr>
        </p:nvSpPr>
        <p:spPr>
          <a:xfrm>
            <a:off x="812597" y="5542300"/>
            <a:ext cx="4401600" cy="8367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1200"/>
              <a:buFont typeface="Inter Light"/>
              <a:buNone/>
              <a:defRPr sz="1200">
                <a:solidFill>
                  <a:schemeClr val="lt1"/>
                </a:solidFill>
                <a:latin typeface="Inter Light"/>
                <a:ea typeface="Inter Light"/>
                <a:cs typeface="Inter Light"/>
                <a:sym typeface="Inter Light"/>
              </a:defRPr>
            </a:lvl1pPr>
            <a:lvl2pPr lvl="1" rtl="0">
              <a:spcBef>
                <a:spcPts val="700"/>
              </a:spcBef>
              <a:spcAft>
                <a:spcPts val="0"/>
              </a:spcAft>
              <a:buSzPts val="1200"/>
              <a:buNone/>
              <a:defRPr sz="1200"/>
            </a:lvl2pPr>
            <a:lvl3pPr lvl="2" rtl="0">
              <a:spcBef>
                <a:spcPts val="700"/>
              </a:spcBef>
              <a:spcAft>
                <a:spcPts val="0"/>
              </a:spcAft>
              <a:buSzPts val="1200"/>
              <a:buNone/>
              <a:defRPr sz="1200"/>
            </a:lvl3pPr>
            <a:lvl4pPr lvl="3" rtl="0">
              <a:spcBef>
                <a:spcPts val="700"/>
              </a:spcBef>
              <a:spcAft>
                <a:spcPts val="0"/>
              </a:spcAft>
              <a:buSzPts val="1200"/>
              <a:buNone/>
              <a:defRPr sz="1200"/>
            </a:lvl4pPr>
            <a:lvl5pPr lvl="4" rtl="0">
              <a:spcBef>
                <a:spcPts val="700"/>
              </a:spcBef>
              <a:spcAft>
                <a:spcPts val="0"/>
              </a:spcAft>
              <a:buSzPts val="1200"/>
              <a:buNone/>
              <a:defRPr sz="1200"/>
            </a:lvl5pPr>
            <a:lvl6pPr lvl="5" rtl="0">
              <a:spcBef>
                <a:spcPts val="700"/>
              </a:spcBef>
              <a:spcAft>
                <a:spcPts val="0"/>
              </a:spcAft>
              <a:buSzPts val="1200"/>
              <a:buNone/>
              <a:defRPr sz="1200"/>
            </a:lvl6pPr>
            <a:lvl7pPr lvl="6" rtl="0">
              <a:spcBef>
                <a:spcPts val="700"/>
              </a:spcBef>
              <a:spcAft>
                <a:spcPts val="0"/>
              </a:spcAft>
              <a:buSzPts val="1200"/>
              <a:buNone/>
              <a:defRPr sz="1200"/>
            </a:lvl7pPr>
            <a:lvl8pPr lvl="7" rtl="0">
              <a:spcBef>
                <a:spcPts val="700"/>
              </a:spcBef>
              <a:spcAft>
                <a:spcPts val="0"/>
              </a:spcAft>
              <a:buSzPts val="1200"/>
              <a:buNone/>
              <a:defRPr sz="1200"/>
            </a:lvl8pPr>
            <a:lvl9pPr lvl="8" rtl="0">
              <a:spcBef>
                <a:spcPts val="700"/>
              </a:spcBef>
              <a:spcAft>
                <a:spcPts val="700"/>
              </a:spcAft>
              <a:buSzPts val="1200"/>
              <a:buNone/>
              <a:defRPr sz="12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A. Divider">
  <p:cSld name="TITLE_4_1_1_2">
    <p:bg>
      <p:bgPr>
        <a:solidFill>
          <a:srgbClr val="101921"/>
        </a:solidFill>
      </p:bgPr>
    </p:bg>
    <p:spTree>
      <p:nvGrpSpPr>
        <p:cNvPr id="254" name="Shape 254"/>
        <p:cNvGrpSpPr/>
        <p:nvPr/>
      </p:nvGrpSpPr>
      <p:grpSpPr>
        <a:xfrm>
          <a:off x="0" y="0"/>
          <a:ext cx="0" cy="0"/>
          <a:chOff x="0" y="0"/>
          <a:chExt cx="0" cy="0"/>
        </a:xfrm>
      </p:grpSpPr>
      <p:cxnSp>
        <p:nvCxnSpPr>
          <p:cNvPr id="255" name="Google Shape;255;p41"/>
          <p:cNvCxnSpPr/>
          <p:nvPr/>
        </p:nvCxnSpPr>
        <p:spPr>
          <a:xfrm rot="10800000">
            <a:off x="812453" y="5029200"/>
            <a:ext cx="8166900" cy="0"/>
          </a:xfrm>
          <a:prstGeom prst="straightConnector1">
            <a:avLst/>
          </a:prstGeom>
          <a:noFill/>
          <a:ln cap="flat" cmpd="sng" w="28575">
            <a:solidFill>
              <a:schemeClr val="lt1"/>
            </a:solidFill>
            <a:prstDash val="solid"/>
            <a:round/>
            <a:headEnd len="med" w="med" type="none"/>
            <a:tailEnd len="med" w="med" type="none"/>
          </a:ln>
        </p:spPr>
      </p:cxnSp>
      <p:sp>
        <p:nvSpPr>
          <p:cNvPr id="256" name="Google Shape;256;p41"/>
          <p:cNvSpPr txBox="1"/>
          <p:nvPr>
            <p:ph type="title"/>
          </p:nvPr>
        </p:nvSpPr>
        <p:spPr>
          <a:xfrm>
            <a:off x="812597" y="1849900"/>
            <a:ext cx="7212300" cy="29760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ED8C00"/>
              </a:buClr>
              <a:buSzPts val="3700"/>
              <a:buFont typeface="Inter Black"/>
              <a:buNone/>
              <a:defRPr b="0">
                <a:solidFill>
                  <a:srgbClr val="ED8C00"/>
                </a:solidFill>
                <a:latin typeface="Inter Black"/>
                <a:ea typeface="Inter Black"/>
                <a:cs typeface="Inter Black"/>
                <a:sym typeface="Inter Black"/>
              </a:defRPr>
            </a:lvl1pPr>
            <a:lvl2pPr lvl="1" rtl="0">
              <a:lnSpc>
                <a:spcPct val="100000"/>
              </a:lnSpc>
              <a:spcBef>
                <a:spcPts val="700"/>
              </a:spcBef>
              <a:spcAft>
                <a:spcPts val="0"/>
              </a:spcAft>
              <a:buSzPts val="3700"/>
              <a:buNone/>
              <a:defRPr>
                <a:latin typeface="Helvetica Neue Light"/>
                <a:ea typeface="Helvetica Neue Light"/>
                <a:cs typeface="Helvetica Neue Light"/>
                <a:sym typeface="Helvetica Neue Light"/>
              </a:defRPr>
            </a:lvl2pPr>
            <a:lvl3pPr lvl="2" rtl="0">
              <a:lnSpc>
                <a:spcPct val="100000"/>
              </a:lnSpc>
              <a:spcBef>
                <a:spcPts val="700"/>
              </a:spcBef>
              <a:spcAft>
                <a:spcPts val="0"/>
              </a:spcAft>
              <a:buSzPts val="3700"/>
              <a:buNone/>
              <a:defRPr>
                <a:latin typeface="Helvetica Neue Light"/>
                <a:ea typeface="Helvetica Neue Light"/>
                <a:cs typeface="Helvetica Neue Light"/>
                <a:sym typeface="Helvetica Neue Light"/>
              </a:defRPr>
            </a:lvl3pPr>
            <a:lvl4pPr lvl="3" rtl="0">
              <a:lnSpc>
                <a:spcPct val="100000"/>
              </a:lnSpc>
              <a:spcBef>
                <a:spcPts val="700"/>
              </a:spcBef>
              <a:spcAft>
                <a:spcPts val="0"/>
              </a:spcAft>
              <a:buSzPts val="3700"/>
              <a:buNone/>
              <a:defRPr>
                <a:latin typeface="Helvetica Neue Light"/>
                <a:ea typeface="Helvetica Neue Light"/>
                <a:cs typeface="Helvetica Neue Light"/>
                <a:sym typeface="Helvetica Neue Light"/>
              </a:defRPr>
            </a:lvl4pPr>
            <a:lvl5pPr lvl="4" rtl="0">
              <a:lnSpc>
                <a:spcPct val="100000"/>
              </a:lnSpc>
              <a:spcBef>
                <a:spcPts val="700"/>
              </a:spcBef>
              <a:spcAft>
                <a:spcPts val="0"/>
              </a:spcAft>
              <a:buSzPts val="3700"/>
              <a:buNone/>
              <a:defRPr>
                <a:latin typeface="Helvetica Neue Light"/>
                <a:ea typeface="Helvetica Neue Light"/>
                <a:cs typeface="Helvetica Neue Light"/>
                <a:sym typeface="Helvetica Neue Light"/>
              </a:defRPr>
            </a:lvl5pPr>
            <a:lvl6pPr lvl="5" rtl="0">
              <a:lnSpc>
                <a:spcPct val="100000"/>
              </a:lnSpc>
              <a:spcBef>
                <a:spcPts val="700"/>
              </a:spcBef>
              <a:spcAft>
                <a:spcPts val="0"/>
              </a:spcAft>
              <a:buSzPts val="3700"/>
              <a:buNone/>
              <a:defRPr>
                <a:latin typeface="Helvetica Neue Light"/>
                <a:ea typeface="Helvetica Neue Light"/>
                <a:cs typeface="Helvetica Neue Light"/>
                <a:sym typeface="Helvetica Neue Light"/>
              </a:defRPr>
            </a:lvl6pPr>
            <a:lvl7pPr lvl="6" rtl="0">
              <a:lnSpc>
                <a:spcPct val="100000"/>
              </a:lnSpc>
              <a:spcBef>
                <a:spcPts val="700"/>
              </a:spcBef>
              <a:spcAft>
                <a:spcPts val="0"/>
              </a:spcAft>
              <a:buSzPts val="3700"/>
              <a:buNone/>
              <a:defRPr>
                <a:latin typeface="Helvetica Neue Light"/>
                <a:ea typeface="Helvetica Neue Light"/>
                <a:cs typeface="Helvetica Neue Light"/>
                <a:sym typeface="Helvetica Neue Light"/>
              </a:defRPr>
            </a:lvl7pPr>
            <a:lvl8pPr lvl="7" rtl="0">
              <a:lnSpc>
                <a:spcPct val="100000"/>
              </a:lnSpc>
              <a:spcBef>
                <a:spcPts val="700"/>
              </a:spcBef>
              <a:spcAft>
                <a:spcPts val="0"/>
              </a:spcAft>
              <a:buSzPts val="3700"/>
              <a:buNone/>
              <a:defRPr>
                <a:latin typeface="Helvetica Neue Light"/>
                <a:ea typeface="Helvetica Neue Light"/>
                <a:cs typeface="Helvetica Neue Light"/>
                <a:sym typeface="Helvetica Neue Light"/>
              </a:defRPr>
            </a:lvl8pPr>
            <a:lvl9pPr lvl="8" rtl="0">
              <a:lnSpc>
                <a:spcPct val="100000"/>
              </a:lnSpc>
              <a:spcBef>
                <a:spcPts val="700"/>
              </a:spcBef>
              <a:spcAft>
                <a:spcPts val="700"/>
              </a:spcAft>
              <a:buSzPts val="3700"/>
              <a:buNone/>
              <a:defRPr>
                <a:latin typeface="Helvetica Neue Light"/>
                <a:ea typeface="Helvetica Neue Light"/>
                <a:cs typeface="Helvetica Neue Light"/>
                <a:sym typeface="Helvetica Neue Light"/>
              </a:defRPr>
            </a:lvl9pPr>
          </a:lstStyle>
          <a:p/>
        </p:txBody>
      </p:sp>
      <p:pic>
        <p:nvPicPr>
          <p:cNvPr id="257" name="Google Shape;257;p41"/>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258" name="Google Shape;258;p41"/>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A. Content + 1 Image 1">
  <p:cSld name="TITLE_4_1_1_1">
    <p:bg>
      <p:bgPr>
        <a:solidFill>
          <a:srgbClr val="101921"/>
        </a:solidFill>
      </p:bgPr>
    </p:bg>
    <p:spTree>
      <p:nvGrpSpPr>
        <p:cNvPr id="259" name="Shape 259"/>
        <p:cNvGrpSpPr/>
        <p:nvPr/>
      </p:nvGrpSpPr>
      <p:grpSpPr>
        <a:xfrm>
          <a:off x="0" y="0"/>
          <a:ext cx="0" cy="0"/>
          <a:chOff x="0" y="0"/>
          <a:chExt cx="0" cy="0"/>
        </a:xfrm>
      </p:grpSpPr>
      <p:sp>
        <p:nvSpPr>
          <p:cNvPr id="260" name="Google Shape;260;p42"/>
          <p:cNvSpPr/>
          <p:nvPr>
            <p:ph idx="2" type="pic"/>
          </p:nvPr>
        </p:nvSpPr>
        <p:spPr>
          <a:xfrm>
            <a:off x="0" y="0"/>
            <a:ext cx="5484900" cy="6199200"/>
          </a:xfrm>
          <a:prstGeom prst="rect">
            <a:avLst/>
          </a:prstGeom>
          <a:noFill/>
          <a:ln>
            <a:noFill/>
          </a:ln>
        </p:spPr>
      </p:sp>
      <p:sp>
        <p:nvSpPr>
          <p:cNvPr id="261" name="Google Shape;261;p42"/>
          <p:cNvSpPr txBox="1"/>
          <p:nvPr>
            <p:ph type="title"/>
          </p:nvPr>
        </p:nvSpPr>
        <p:spPr>
          <a:xfrm>
            <a:off x="6094475" y="555700"/>
            <a:ext cx="4875600" cy="1579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262" name="Google Shape;262;p42"/>
          <p:cNvSpPr txBox="1"/>
          <p:nvPr>
            <p:ph idx="3" type="title"/>
          </p:nvPr>
        </p:nvSpPr>
        <p:spPr>
          <a:xfrm>
            <a:off x="7313203" y="25404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263" name="Google Shape;263;p42"/>
          <p:cNvSpPr txBox="1"/>
          <p:nvPr>
            <p:ph idx="1" type="body"/>
          </p:nvPr>
        </p:nvSpPr>
        <p:spPr>
          <a:xfrm>
            <a:off x="7313370" y="3294433"/>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pic>
        <p:nvPicPr>
          <p:cNvPr id="264" name="Google Shape;264;p42"/>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265" name="Google Shape;265;p42"/>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266" name="Google Shape;266;p42"/>
          <p:cNvCxnSpPr>
            <a:endCxn id="265" idx="1"/>
          </p:cNvCxnSpPr>
          <p:nvPr/>
        </p:nvCxnSpPr>
        <p:spPr>
          <a:xfrm>
            <a:off x="1876630" y="6523681"/>
            <a:ext cx="95877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45" name="Shape 45"/>
        <p:cNvGrpSpPr/>
        <p:nvPr/>
      </p:nvGrpSpPr>
      <p:grpSpPr>
        <a:xfrm>
          <a:off x="0" y="0"/>
          <a:ext cx="0" cy="0"/>
          <a:chOff x="0" y="0"/>
          <a:chExt cx="0" cy="0"/>
        </a:xfrm>
      </p:grpSpPr>
      <p:pic>
        <p:nvPicPr>
          <p:cNvPr id="46" name="Google Shape;46;p5"/>
          <p:cNvPicPr preferRelativeResize="0"/>
          <p:nvPr/>
        </p:nvPicPr>
        <p:blipFill>
          <a:blip r:embed="rId2">
            <a:alphaModFix/>
          </a:blip>
          <a:stretch>
            <a:fillRect/>
          </a:stretch>
        </p:blipFill>
        <p:spPr>
          <a:xfrm>
            <a:off x="0" y="-3"/>
            <a:ext cx="12192029" cy="6858000"/>
          </a:xfrm>
          <a:prstGeom prst="rect">
            <a:avLst/>
          </a:prstGeom>
          <a:noFill/>
          <a:ln>
            <a:noFill/>
          </a:ln>
        </p:spPr>
      </p:pic>
      <p:sp>
        <p:nvSpPr>
          <p:cNvPr id="47" name="Google Shape;47;p5"/>
          <p:cNvSpPr/>
          <p:nvPr/>
        </p:nvSpPr>
        <p:spPr>
          <a:xfrm>
            <a:off x="0" y="2491175"/>
            <a:ext cx="12189000" cy="1870500"/>
          </a:xfrm>
          <a:prstGeom prst="rect">
            <a:avLst/>
          </a:prstGeom>
          <a:solidFill>
            <a:srgbClr val="091F2F">
              <a:alpha val="5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 name="Google Shape;48;p5"/>
          <p:cNvGrpSpPr/>
          <p:nvPr/>
        </p:nvGrpSpPr>
        <p:grpSpPr>
          <a:xfrm>
            <a:off x="11328778" y="5862485"/>
            <a:ext cx="860162" cy="995784"/>
            <a:chOff x="6568475" y="1210300"/>
            <a:chExt cx="481425" cy="557300"/>
          </a:xfrm>
        </p:grpSpPr>
        <p:sp>
          <p:nvSpPr>
            <p:cNvPr id="49" name="Google Shape;49;p5"/>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ctrTitle"/>
          </p:nvPr>
        </p:nvSpPr>
        <p:spPr>
          <a:xfrm>
            <a:off x="339300" y="343650"/>
            <a:ext cx="9491700" cy="3360600"/>
          </a:xfrm>
          <a:prstGeom prst="rect">
            <a:avLst/>
          </a:prstGeom>
        </p:spPr>
        <p:txBody>
          <a:bodyPr anchorCtr="0" anchor="b" bIns="121875" lIns="121875" spcFirstLastPara="1" rIns="121875" wrap="square" tIns="121875">
            <a:noAutofit/>
          </a:bodyPr>
          <a:lstStyle>
            <a:lvl1pPr lvl="0" rtl="0" algn="l">
              <a:spcBef>
                <a:spcPts val="0"/>
              </a:spcBef>
              <a:spcAft>
                <a:spcPts val="0"/>
              </a:spcAft>
              <a:buNone/>
              <a:defRPr b="1" sz="5600">
                <a:solidFill>
                  <a:srgbClr val="FFFFFF"/>
                </a:solidFill>
                <a:latin typeface="Montserrat"/>
                <a:ea typeface="Montserrat"/>
                <a:cs typeface="Montserrat"/>
                <a:sym typeface="Montserrat"/>
              </a:defRPr>
            </a:lvl1pPr>
            <a:lvl2pPr lvl="1" rtl="0" algn="l">
              <a:spcBef>
                <a:spcPts val="0"/>
              </a:spcBef>
              <a:spcAft>
                <a:spcPts val="0"/>
              </a:spcAft>
              <a:buNone/>
              <a:defRPr b="1" sz="5600">
                <a:solidFill>
                  <a:srgbClr val="FFFFFF"/>
                </a:solidFill>
                <a:latin typeface="Montserrat"/>
                <a:ea typeface="Montserrat"/>
                <a:cs typeface="Montserrat"/>
                <a:sym typeface="Montserrat"/>
              </a:defRPr>
            </a:lvl2pPr>
            <a:lvl3pPr lvl="2" rtl="0" algn="l">
              <a:spcBef>
                <a:spcPts val="0"/>
              </a:spcBef>
              <a:spcAft>
                <a:spcPts val="0"/>
              </a:spcAft>
              <a:buNone/>
              <a:defRPr b="1" sz="5600">
                <a:solidFill>
                  <a:srgbClr val="FFFFFF"/>
                </a:solidFill>
                <a:latin typeface="Montserrat"/>
                <a:ea typeface="Montserrat"/>
                <a:cs typeface="Montserrat"/>
                <a:sym typeface="Montserrat"/>
              </a:defRPr>
            </a:lvl3pPr>
            <a:lvl4pPr lvl="3" rtl="0" algn="l">
              <a:spcBef>
                <a:spcPts val="0"/>
              </a:spcBef>
              <a:spcAft>
                <a:spcPts val="0"/>
              </a:spcAft>
              <a:buNone/>
              <a:defRPr b="1" sz="5600">
                <a:solidFill>
                  <a:srgbClr val="FFFFFF"/>
                </a:solidFill>
                <a:latin typeface="Montserrat"/>
                <a:ea typeface="Montserrat"/>
                <a:cs typeface="Montserrat"/>
                <a:sym typeface="Montserrat"/>
              </a:defRPr>
            </a:lvl4pPr>
            <a:lvl5pPr lvl="4" rtl="0" algn="l">
              <a:spcBef>
                <a:spcPts val="0"/>
              </a:spcBef>
              <a:spcAft>
                <a:spcPts val="0"/>
              </a:spcAft>
              <a:buNone/>
              <a:defRPr b="1" sz="5600">
                <a:solidFill>
                  <a:srgbClr val="FFFFFF"/>
                </a:solidFill>
                <a:latin typeface="Montserrat"/>
                <a:ea typeface="Montserrat"/>
                <a:cs typeface="Montserrat"/>
                <a:sym typeface="Montserrat"/>
              </a:defRPr>
            </a:lvl5pPr>
            <a:lvl6pPr lvl="5" rtl="0" algn="l">
              <a:spcBef>
                <a:spcPts val="0"/>
              </a:spcBef>
              <a:spcAft>
                <a:spcPts val="0"/>
              </a:spcAft>
              <a:buNone/>
              <a:defRPr b="1" sz="5600">
                <a:solidFill>
                  <a:srgbClr val="FFFFFF"/>
                </a:solidFill>
                <a:latin typeface="Montserrat"/>
                <a:ea typeface="Montserrat"/>
                <a:cs typeface="Montserrat"/>
                <a:sym typeface="Montserrat"/>
              </a:defRPr>
            </a:lvl6pPr>
            <a:lvl7pPr lvl="6" rtl="0" algn="l">
              <a:spcBef>
                <a:spcPts val="0"/>
              </a:spcBef>
              <a:spcAft>
                <a:spcPts val="0"/>
              </a:spcAft>
              <a:buNone/>
              <a:defRPr b="1" sz="5600">
                <a:solidFill>
                  <a:srgbClr val="FFFFFF"/>
                </a:solidFill>
                <a:latin typeface="Montserrat"/>
                <a:ea typeface="Montserrat"/>
                <a:cs typeface="Montserrat"/>
                <a:sym typeface="Montserrat"/>
              </a:defRPr>
            </a:lvl7pPr>
            <a:lvl8pPr lvl="7" rtl="0" algn="l">
              <a:spcBef>
                <a:spcPts val="0"/>
              </a:spcBef>
              <a:spcAft>
                <a:spcPts val="0"/>
              </a:spcAft>
              <a:buNone/>
              <a:defRPr b="1" sz="5600">
                <a:solidFill>
                  <a:srgbClr val="FFFFFF"/>
                </a:solidFill>
                <a:latin typeface="Montserrat"/>
                <a:ea typeface="Montserrat"/>
                <a:cs typeface="Montserrat"/>
                <a:sym typeface="Montserrat"/>
              </a:defRPr>
            </a:lvl8pPr>
            <a:lvl9pPr lvl="8" rtl="0" algn="l">
              <a:spcBef>
                <a:spcPts val="0"/>
              </a:spcBef>
              <a:spcAft>
                <a:spcPts val="0"/>
              </a:spcAft>
              <a:buNone/>
              <a:defRPr b="1" sz="5600">
                <a:solidFill>
                  <a:srgbClr val="FFFFFF"/>
                </a:solidFill>
                <a:latin typeface="Montserrat"/>
                <a:ea typeface="Montserrat"/>
                <a:cs typeface="Montserrat"/>
                <a:sym typeface="Montserrat"/>
              </a:defRPr>
            </a:lvl9pPr>
          </a:lstStyle>
          <a:p/>
        </p:txBody>
      </p:sp>
      <p:sp>
        <p:nvSpPr>
          <p:cNvPr id="53" name="Google Shape;53;p5"/>
          <p:cNvSpPr txBox="1"/>
          <p:nvPr>
            <p:ph idx="1" type="subTitle"/>
          </p:nvPr>
        </p:nvSpPr>
        <p:spPr>
          <a:xfrm>
            <a:off x="339300" y="3457201"/>
            <a:ext cx="9491700" cy="1056900"/>
          </a:xfrm>
          <a:prstGeom prst="rect">
            <a:avLst/>
          </a:prstGeom>
        </p:spPr>
        <p:txBody>
          <a:bodyPr anchorCtr="0" anchor="t" bIns="121875" lIns="121875" spcFirstLastPara="1" rIns="121875" wrap="square" tIns="121875">
            <a:noAutofit/>
          </a:bodyPr>
          <a:lstStyle>
            <a:lvl1pPr lvl="0" rtl="0" algn="l">
              <a:spcBef>
                <a:spcPts val="0"/>
              </a:spcBef>
              <a:spcAft>
                <a:spcPts val="0"/>
              </a:spcAft>
              <a:buNone/>
              <a:defRPr b="0" i="1" sz="2700">
                <a:solidFill>
                  <a:srgbClr val="FFFFFF"/>
                </a:solidFill>
                <a:latin typeface="Lora"/>
                <a:ea typeface="Lora"/>
                <a:cs typeface="Lora"/>
                <a:sym typeface="Lora"/>
              </a:defRPr>
            </a:lvl1pPr>
            <a:lvl2pPr lvl="1" rtl="0" algn="l">
              <a:spcBef>
                <a:spcPts val="2100"/>
              </a:spcBef>
              <a:spcAft>
                <a:spcPts val="0"/>
              </a:spcAft>
              <a:buNone/>
              <a:defRPr b="0" i="1" sz="2700">
                <a:solidFill>
                  <a:srgbClr val="FFFFFF"/>
                </a:solidFill>
                <a:latin typeface="Lora"/>
                <a:ea typeface="Lora"/>
                <a:cs typeface="Lora"/>
                <a:sym typeface="Lora"/>
              </a:defRPr>
            </a:lvl2pPr>
            <a:lvl3pPr lvl="2" rtl="0" algn="l">
              <a:spcBef>
                <a:spcPts val="2100"/>
              </a:spcBef>
              <a:spcAft>
                <a:spcPts val="0"/>
              </a:spcAft>
              <a:buNone/>
              <a:defRPr b="0" i="1" sz="2700">
                <a:solidFill>
                  <a:srgbClr val="FFFFFF"/>
                </a:solidFill>
                <a:latin typeface="Lora"/>
                <a:ea typeface="Lora"/>
                <a:cs typeface="Lora"/>
                <a:sym typeface="Lora"/>
              </a:defRPr>
            </a:lvl3pPr>
            <a:lvl4pPr lvl="3" rtl="0" algn="l">
              <a:spcBef>
                <a:spcPts val="2100"/>
              </a:spcBef>
              <a:spcAft>
                <a:spcPts val="0"/>
              </a:spcAft>
              <a:buNone/>
              <a:defRPr b="0" i="1" sz="2700">
                <a:solidFill>
                  <a:srgbClr val="FFFFFF"/>
                </a:solidFill>
                <a:latin typeface="Lora"/>
                <a:ea typeface="Lora"/>
                <a:cs typeface="Lora"/>
                <a:sym typeface="Lora"/>
              </a:defRPr>
            </a:lvl4pPr>
            <a:lvl5pPr lvl="4" rtl="0" algn="l">
              <a:spcBef>
                <a:spcPts val="2100"/>
              </a:spcBef>
              <a:spcAft>
                <a:spcPts val="0"/>
              </a:spcAft>
              <a:buNone/>
              <a:defRPr b="0" i="1" sz="2700">
                <a:solidFill>
                  <a:srgbClr val="FFFFFF"/>
                </a:solidFill>
                <a:latin typeface="Lora"/>
                <a:ea typeface="Lora"/>
                <a:cs typeface="Lora"/>
                <a:sym typeface="Lora"/>
              </a:defRPr>
            </a:lvl5pPr>
            <a:lvl6pPr lvl="5" rtl="0" algn="l">
              <a:spcBef>
                <a:spcPts val="2100"/>
              </a:spcBef>
              <a:spcAft>
                <a:spcPts val="0"/>
              </a:spcAft>
              <a:buNone/>
              <a:defRPr b="0" i="1" sz="2700">
                <a:solidFill>
                  <a:srgbClr val="FFFFFF"/>
                </a:solidFill>
                <a:latin typeface="Lora"/>
                <a:ea typeface="Lora"/>
                <a:cs typeface="Lora"/>
                <a:sym typeface="Lora"/>
              </a:defRPr>
            </a:lvl6pPr>
            <a:lvl7pPr lvl="6" rtl="0" algn="l">
              <a:spcBef>
                <a:spcPts val="2100"/>
              </a:spcBef>
              <a:spcAft>
                <a:spcPts val="0"/>
              </a:spcAft>
              <a:buNone/>
              <a:defRPr b="0" i="1" sz="2700">
                <a:solidFill>
                  <a:srgbClr val="FFFFFF"/>
                </a:solidFill>
                <a:latin typeface="Lora"/>
                <a:ea typeface="Lora"/>
                <a:cs typeface="Lora"/>
                <a:sym typeface="Lora"/>
              </a:defRPr>
            </a:lvl7pPr>
            <a:lvl8pPr lvl="7" rtl="0" algn="l">
              <a:spcBef>
                <a:spcPts val="2100"/>
              </a:spcBef>
              <a:spcAft>
                <a:spcPts val="0"/>
              </a:spcAft>
              <a:buNone/>
              <a:defRPr b="0" i="1" sz="2700">
                <a:solidFill>
                  <a:srgbClr val="FFFFFF"/>
                </a:solidFill>
                <a:latin typeface="Lora"/>
                <a:ea typeface="Lora"/>
                <a:cs typeface="Lora"/>
                <a:sym typeface="Lora"/>
              </a:defRPr>
            </a:lvl8pPr>
            <a:lvl9pPr lvl="8" rtl="0" algn="l">
              <a:spcBef>
                <a:spcPts val="2100"/>
              </a:spcBef>
              <a:spcAft>
                <a:spcPts val="2100"/>
              </a:spcAft>
              <a:buNone/>
              <a:defRPr b="0" i="1" sz="2700">
                <a:solidFill>
                  <a:srgbClr val="FFFFFF"/>
                </a:solidFill>
                <a:latin typeface="Lora"/>
                <a:ea typeface="Lora"/>
                <a:cs typeface="Lora"/>
                <a:sym typeface="Lora"/>
              </a:defRPr>
            </a:lvl9pPr>
          </a:lstStyle>
          <a:p/>
        </p:txBody>
      </p:sp>
      <p:sp>
        <p:nvSpPr>
          <p:cNvPr id="54" name="Google Shape;54;p5"/>
          <p:cNvSpPr txBox="1"/>
          <p:nvPr/>
        </p:nvSpPr>
        <p:spPr>
          <a:xfrm>
            <a:off x="385725" y="6264675"/>
            <a:ext cx="3352200" cy="4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DEPARTMENT HEAD</a:t>
            </a:r>
            <a:endParaRPr b="1" sz="1600">
              <a:solidFill>
                <a:srgbClr val="FFFFFF"/>
              </a:solidFill>
              <a:latin typeface="Montserrat"/>
              <a:ea typeface="Montserrat"/>
              <a:cs typeface="Montserrat"/>
              <a:sym typeface="Montserra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 Content + 1 Image 2">
  <p:cSld name="TITLE_4_1_1_1_1">
    <p:bg>
      <p:bgPr>
        <a:solidFill>
          <a:srgbClr val="101921"/>
        </a:solidFill>
      </p:bgPr>
    </p:bg>
    <p:spTree>
      <p:nvGrpSpPr>
        <p:cNvPr id="267" name="Shape 267"/>
        <p:cNvGrpSpPr/>
        <p:nvPr/>
      </p:nvGrpSpPr>
      <p:grpSpPr>
        <a:xfrm>
          <a:off x="0" y="0"/>
          <a:ext cx="0" cy="0"/>
          <a:chOff x="0" y="0"/>
          <a:chExt cx="0" cy="0"/>
        </a:xfrm>
      </p:grpSpPr>
      <p:sp>
        <p:nvSpPr>
          <p:cNvPr id="268" name="Google Shape;268;p43"/>
          <p:cNvSpPr/>
          <p:nvPr>
            <p:ph idx="2" type="pic"/>
          </p:nvPr>
        </p:nvSpPr>
        <p:spPr>
          <a:xfrm>
            <a:off x="6703923" y="0"/>
            <a:ext cx="5484900" cy="6199200"/>
          </a:xfrm>
          <a:prstGeom prst="rect">
            <a:avLst/>
          </a:prstGeom>
          <a:noFill/>
          <a:ln>
            <a:noFill/>
          </a:ln>
        </p:spPr>
      </p:sp>
      <p:sp>
        <p:nvSpPr>
          <p:cNvPr id="269" name="Google Shape;269;p43"/>
          <p:cNvSpPr txBox="1"/>
          <p:nvPr>
            <p:ph type="title"/>
          </p:nvPr>
        </p:nvSpPr>
        <p:spPr>
          <a:xfrm>
            <a:off x="609447" y="555600"/>
            <a:ext cx="4875600" cy="1579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270" name="Google Shape;270;p43"/>
          <p:cNvSpPr txBox="1"/>
          <p:nvPr>
            <p:ph idx="3" type="title"/>
          </p:nvPr>
        </p:nvSpPr>
        <p:spPr>
          <a:xfrm>
            <a:off x="1828176" y="25403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271" name="Google Shape;271;p43"/>
          <p:cNvSpPr txBox="1"/>
          <p:nvPr>
            <p:ph idx="1" type="body"/>
          </p:nvPr>
        </p:nvSpPr>
        <p:spPr>
          <a:xfrm>
            <a:off x="1828343" y="3294333"/>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pic>
        <p:nvPicPr>
          <p:cNvPr id="272" name="Google Shape;272;p43"/>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273" name="Google Shape;273;p43"/>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274" name="Google Shape;274;p43"/>
          <p:cNvCxnSpPr>
            <a:endCxn id="273" idx="1"/>
          </p:cNvCxnSpPr>
          <p:nvPr/>
        </p:nvCxnSpPr>
        <p:spPr>
          <a:xfrm>
            <a:off x="1876630" y="6523681"/>
            <a:ext cx="95877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 Content + 4 Images (Half &amp; Half) 1">
  <p:cSld name="TITLE_4_1_1_1_1_1">
    <p:bg>
      <p:bgPr>
        <a:solidFill>
          <a:srgbClr val="101921"/>
        </a:solidFill>
      </p:bgPr>
    </p:bg>
    <p:spTree>
      <p:nvGrpSpPr>
        <p:cNvPr id="275" name="Shape 275"/>
        <p:cNvGrpSpPr/>
        <p:nvPr/>
      </p:nvGrpSpPr>
      <p:grpSpPr>
        <a:xfrm>
          <a:off x="0" y="0"/>
          <a:ext cx="0" cy="0"/>
          <a:chOff x="0" y="0"/>
          <a:chExt cx="0" cy="0"/>
        </a:xfrm>
      </p:grpSpPr>
      <p:pic>
        <p:nvPicPr>
          <p:cNvPr id="276" name="Google Shape;276;p44"/>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277" name="Google Shape;277;p44"/>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278" name="Google Shape;278;p44"/>
          <p:cNvCxnSpPr>
            <a:endCxn id="277" idx="1"/>
          </p:cNvCxnSpPr>
          <p:nvPr/>
        </p:nvCxnSpPr>
        <p:spPr>
          <a:xfrm>
            <a:off x="1876630"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279" name="Google Shape;279;p44"/>
          <p:cNvSpPr txBox="1"/>
          <p:nvPr>
            <p:ph type="title"/>
          </p:nvPr>
        </p:nvSpPr>
        <p:spPr>
          <a:xfrm>
            <a:off x="6094475" y="555700"/>
            <a:ext cx="4875600" cy="1579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280" name="Google Shape;280;p44"/>
          <p:cNvSpPr txBox="1"/>
          <p:nvPr>
            <p:ph idx="2" type="title"/>
          </p:nvPr>
        </p:nvSpPr>
        <p:spPr>
          <a:xfrm>
            <a:off x="7313203" y="25404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281" name="Google Shape;281;p44"/>
          <p:cNvSpPr txBox="1"/>
          <p:nvPr>
            <p:ph idx="1" type="body"/>
          </p:nvPr>
        </p:nvSpPr>
        <p:spPr>
          <a:xfrm>
            <a:off x="7313370" y="3294433"/>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
        <p:nvSpPr>
          <p:cNvPr id="282" name="Google Shape;282;p44"/>
          <p:cNvSpPr/>
          <p:nvPr>
            <p:ph idx="3" type="pic"/>
          </p:nvPr>
        </p:nvSpPr>
        <p:spPr>
          <a:xfrm>
            <a:off x="0" y="0"/>
            <a:ext cx="2737200" cy="3038400"/>
          </a:xfrm>
          <a:prstGeom prst="rect">
            <a:avLst/>
          </a:prstGeom>
          <a:noFill/>
          <a:ln>
            <a:noFill/>
          </a:ln>
        </p:spPr>
      </p:sp>
      <p:sp>
        <p:nvSpPr>
          <p:cNvPr id="283" name="Google Shape;283;p44"/>
          <p:cNvSpPr/>
          <p:nvPr>
            <p:ph idx="4" type="pic"/>
          </p:nvPr>
        </p:nvSpPr>
        <p:spPr>
          <a:xfrm>
            <a:off x="2859118" y="0"/>
            <a:ext cx="2737200" cy="3038400"/>
          </a:xfrm>
          <a:prstGeom prst="rect">
            <a:avLst/>
          </a:prstGeom>
          <a:noFill/>
          <a:ln>
            <a:noFill/>
          </a:ln>
        </p:spPr>
      </p:sp>
      <p:sp>
        <p:nvSpPr>
          <p:cNvPr id="284" name="Google Shape;284;p44"/>
          <p:cNvSpPr/>
          <p:nvPr>
            <p:ph idx="5" type="pic"/>
          </p:nvPr>
        </p:nvSpPr>
        <p:spPr>
          <a:xfrm>
            <a:off x="0" y="3160633"/>
            <a:ext cx="2737200" cy="3038400"/>
          </a:xfrm>
          <a:prstGeom prst="rect">
            <a:avLst/>
          </a:prstGeom>
          <a:noFill/>
          <a:ln>
            <a:noFill/>
          </a:ln>
        </p:spPr>
      </p:sp>
      <p:sp>
        <p:nvSpPr>
          <p:cNvPr id="285" name="Google Shape;285;p44"/>
          <p:cNvSpPr/>
          <p:nvPr>
            <p:ph idx="6" type="pic"/>
          </p:nvPr>
        </p:nvSpPr>
        <p:spPr>
          <a:xfrm>
            <a:off x="2859185" y="3160633"/>
            <a:ext cx="2737200" cy="30384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D. Content + 4 Images (Half &amp; Half) 2">
  <p:cSld name="TITLE_4_1_1_1_1_1_1">
    <p:bg>
      <p:bgPr>
        <a:solidFill>
          <a:srgbClr val="101921"/>
        </a:solidFill>
      </p:bgPr>
    </p:bg>
    <p:spTree>
      <p:nvGrpSpPr>
        <p:cNvPr id="286" name="Shape 286"/>
        <p:cNvGrpSpPr/>
        <p:nvPr/>
      </p:nvGrpSpPr>
      <p:grpSpPr>
        <a:xfrm>
          <a:off x="0" y="0"/>
          <a:ext cx="0" cy="0"/>
          <a:chOff x="0" y="0"/>
          <a:chExt cx="0" cy="0"/>
        </a:xfrm>
      </p:grpSpPr>
      <p:pic>
        <p:nvPicPr>
          <p:cNvPr id="287" name="Google Shape;287;p45"/>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288" name="Google Shape;288;p45"/>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289" name="Google Shape;289;p45"/>
          <p:cNvCxnSpPr>
            <a:endCxn id="288" idx="1"/>
          </p:cNvCxnSpPr>
          <p:nvPr/>
        </p:nvCxnSpPr>
        <p:spPr>
          <a:xfrm>
            <a:off x="1876630"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290" name="Google Shape;290;p45"/>
          <p:cNvSpPr txBox="1"/>
          <p:nvPr>
            <p:ph type="title"/>
          </p:nvPr>
        </p:nvSpPr>
        <p:spPr>
          <a:xfrm>
            <a:off x="609447" y="555600"/>
            <a:ext cx="4875600" cy="1579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291" name="Google Shape;291;p45"/>
          <p:cNvSpPr txBox="1"/>
          <p:nvPr>
            <p:ph idx="2" type="title"/>
          </p:nvPr>
        </p:nvSpPr>
        <p:spPr>
          <a:xfrm>
            <a:off x="1828176" y="25403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292" name="Google Shape;292;p45"/>
          <p:cNvSpPr txBox="1"/>
          <p:nvPr>
            <p:ph idx="1" type="body"/>
          </p:nvPr>
        </p:nvSpPr>
        <p:spPr>
          <a:xfrm>
            <a:off x="1828343" y="3294333"/>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
        <p:nvSpPr>
          <p:cNvPr id="293" name="Google Shape;293;p45"/>
          <p:cNvSpPr/>
          <p:nvPr>
            <p:ph idx="3" type="pic"/>
          </p:nvPr>
        </p:nvSpPr>
        <p:spPr>
          <a:xfrm>
            <a:off x="6592384" y="0"/>
            <a:ext cx="2737200" cy="3038400"/>
          </a:xfrm>
          <a:prstGeom prst="rect">
            <a:avLst/>
          </a:prstGeom>
          <a:noFill/>
          <a:ln>
            <a:noFill/>
          </a:ln>
        </p:spPr>
      </p:sp>
      <p:sp>
        <p:nvSpPr>
          <p:cNvPr id="294" name="Google Shape;294;p45"/>
          <p:cNvSpPr/>
          <p:nvPr>
            <p:ph idx="4" type="pic"/>
          </p:nvPr>
        </p:nvSpPr>
        <p:spPr>
          <a:xfrm>
            <a:off x="9451502" y="0"/>
            <a:ext cx="2737200" cy="3038400"/>
          </a:xfrm>
          <a:prstGeom prst="rect">
            <a:avLst/>
          </a:prstGeom>
          <a:noFill/>
          <a:ln>
            <a:noFill/>
          </a:ln>
        </p:spPr>
      </p:sp>
      <p:sp>
        <p:nvSpPr>
          <p:cNvPr id="295" name="Google Shape;295;p45"/>
          <p:cNvSpPr/>
          <p:nvPr>
            <p:ph idx="5" type="pic"/>
          </p:nvPr>
        </p:nvSpPr>
        <p:spPr>
          <a:xfrm>
            <a:off x="6592384" y="3160633"/>
            <a:ext cx="2737200" cy="3038400"/>
          </a:xfrm>
          <a:prstGeom prst="rect">
            <a:avLst/>
          </a:prstGeom>
          <a:noFill/>
          <a:ln>
            <a:noFill/>
          </a:ln>
        </p:spPr>
      </p:sp>
      <p:sp>
        <p:nvSpPr>
          <p:cNvPr id="296" name="Google Shape;296;p45"/>
          <p:cNvSpPr/>
          <p:nvPr>
            <p:ph idx="6" type="pic"/>
          </p:nvPr>
        </p:nvSpPr>
        <p:spPr>
          <a:xfrm>
            <a:off x="9451568" y="3160633"/>
            <a:ext cx="2737200" cy="30384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E. Content + 4 Images (Horizontal) 1">
  <p:cSld name="TITLE_4_1_1_1_1_1_1_1">
    <p:bg>
      <p:bgPr>
        <a:solidFill>
          <a:srgbClr val="101921"/>
        </a:solidFill>
      </p:bgPr>
    </p:bg>
    <p:spTree>
      <p:nvGrpSpPr>
        <p:cNvPr id="297" name="Shape 297"/>
        <p:cNvGrpSpPr/>
        <p:nvPr/>
      </p:nvGrpSpPr>
      <p:grpSpPr>
        <a:xfrm>
          <a:off x="0" y="0"/>
          <a:ext cx="0" cy="0"/>
          <a:chOff x="0" y="0"/>
          <a:chExt cx="0" cy="0"/>
        </a:xfrm>
      </p:grpSpPr>
      <p:sp>
        <p:nvSpPr>
          <p:cNvPr id="298" name="Google Shape;298;p46"/>
          <p:cNvSpPr/>
          <p:nvPr>
            <p:ph idx="2" type="pic"/>
          </p:nvPr>
        </p:nvSpPr>
        <p:spPr>
          <a:xfrm>
            <a:off x="0" y="0"/>
            <a:ext cx="2973300" cy="2438400"/>
          </a:xfrm>
          <a:prstGeom prst="rect">
            <a:avLst/>
          </a:prstGeom>
          <a:noFill/>
          <a:ln>
            <a:noFill/>
          </a:ln>
        </p:spPr>
      </p:sp>
      <p:sp>
        <p:nvSpPr>
          <p:cNvPr id="299" name="Google Shape;299;p46"/>
          <p:cNvSpPr/>
          <p:nvPr>
            <p:ph idx="3" type="pic"/>
          </p:nvPr>
        </p:nvSpPr>
        <p:spPr>
          <a:xfrm>
            <a:off x="3072015" y="0"/>
            <a:ext cx="2973300" cy="2438400"/>
          </a:xfrm>
          <a:prstGeom prst="rect">
            <a:avLst/>
          </a:prstGeom>
          <a:noFill/>
          <a:ln>
            <a:noFill/>
          </a:ln>
        </p:spPr>
      </p:sp>
      <p:sp>
        <p:nvSpPr>
          <p:cNvPr id="300" name="Google Shape;300;p46"/>
          <p:cNvSpPr/>
          <p:nvPr>
            <p:ph idx="4" type="pic"/>
          </p:nvPr>
        </p:nvSpPr>
        <p:spPr>
          <a:xfrm>
            <a:off x="6140597" y="0"/>
            <a:ext cx="2973300" cy="2438400"/>
          </a:xfrm>
          <a:prstGeom prst="rect">
            <a:avLst/>
          </a:prstGeom>
          <a:noFill/>
          <a:ln>
            <a:noFill/>
          </a:ln>
        </p:spPr>
      </p:sp>
      <p:sp>
        <p:nvSpPr>
          <p:cNvPr id="301" name="Google Shape;301;p46"/>
          <p:cNvSpPr/>
          <p:nvPr>
            <p:ph idx="5" type="pic"/>
          </p:nvPr>
        </p:nvSpPr>
        <p:spPr>
          <a:xfrm>
            <a:off x="9215194" y="0"/>
            <a:ext cx="2973300" cy="2438400"/>
          </a:xfrm>
          <a:prstGeom prst="rect">
            <a:avLst/>
          </a:prstGeom>
          <a:noFill/>
          <a:ln>
            <a:noFill/>
          </a:ln>
        </p:spPr>
      </p:sp>
      <p:pic>
        <p:nvPicPr>
          <p:cNvPr id="302" name="Google Shape;302;p46"/>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303" name="Google Shape;303;p46"/>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304" name="Google Shape;304;p46"/>
          <p:cNvCxnSpPr>
            <a:endCxn id="303" idx="1"/>
          </p:cNvCxnSpPr>
          <p:nvPr/>
        </p:nvCxnSpPr>
        <p:spPr>
          <a:xfrm>
            <a:off x="1876630"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305" name="Google Shape;305;p46"/>
          <p:cNvSpPr txBox="1"/>
          <p:nvPr>
            <p:ph type="title"/>
          </p:nvPr>
        </p:nvSpPr>
        <p:spPr>
          <a:xfrm>
            <a:off x="6140597" y="3048000"/>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306" name="Google Shape;306;p46"/>
          <p:cNvSpPr txBox="1"/>
          <p:nvPr>
            <p:ph idx="1" type="body"/>
          </p:nvPr>
        </p:nvSpPr>
        <p:spPr>
          <a:xfrm>
            <a:off x="6140763" y="3801967"/>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
        <p:nvSpPr>
          <p:cNvPr id="307" name="Google Shape;307;p46"/>
          <p:cNvSpPr txBox="1"/>
          <p:nvPr>
            <p:ph idx="6" type="title"/>
          </p:nvPr>
        </p:nvSpPr>
        <p:spPr>
          <a:xfrm>
            <a:off x="406298" y="3299774"/>
            <a:ext cx="4875600" cy="2961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F. Content + 4 Images (Horizontal) 2">
  <p:cSld name="TITLE_4_1_1_1_1_1_1_1_1">
    <p:bg>
      <p:bgPr>
        <a:solidFill>
          <a:srgbClr val="101921"/>
        </a:solidFill>
      </p:bgPr>
    </p:bg>
    <p:spTree>
      <p:nvGrpSpPr>
        <p:cNvPr id="308" name="Shape 308"/>
        <p:cNvGrpSpPr/>
        <p:nvPr/>
      </p:nvGrpSpPr>
      <p:grpSpPr>
        <a:xfrm>
          <a:off x="0" y="0"/>
          <a:ext cx="0" cy="0"/>
          <a:chOff x="0" y="0"/>
          <a:chExt cx="0" cy="0"/>
        </a:xfrm>
      </p:grpSpPr>
      <p:sp>
        <p:nvSpPr>
          <p:cNvPr id="309" name="Google Shape;309;p47"/>
          <p:cNvSpPr/>
          <p:nvPr>
            <p:ph idx="2" type="pic"/>
          </p:nvPr>
        </p:nvSpPr>
        <p:spPr>
          <a:xfrm>
            <a:off x="233" y="3739281"/>
            <a:ext cx="2973300" cy="2438400"/>
          </a:xfrm>
          <a:prstGeom prst="rect">
            <a:avLst/>
          </a:prstGeom>
          <a:noFill/>
          <a:ln>
            <a:noFill/>
          </a:ln>
        </p:spPr>
      </p:sp>
      <p:sp>
        <p:nvSpPr>
          <p:cNvPr id="310" name="Google Shape;310;p47"/>
          <p:cNvSpPr/>
          <p:nvPr>
            <p:ph idx="3" type="pic"/>
          </p:nvPr>
        </p:nvSpPr>
        <p:spPr>
          <a:xfrm>
            <a:off x="3072248" y="3739281"/>
            <a:ext cx="2973300" cy="2438400"/>
          </a:xfrm>
          <a:prstGeom prst="rect">
            <a:avLst/>
          </a:prstGeom>
          <a:noFill/>
          <a:ln>
            <a:noFill/>
          </a:ln>
        </p:spPr>
      </p:sp>
      <p:sp>
        <p:nvSpPr>
          <p:cNvPr id="311" name="Google Shape;311;p47"/>
          <p:cNvSpPr/>
          <p:nvPr>
            <p:ph idx="4" type="pic"/>
          </p:nvPr>
        </p:nvSpPr>
        <p:spPr>
          <a:xfrm>
            <a:off x="6140830" y="3739281"/>
            <a:ext cx="2973300" cy="2438400"/>
          </a:xfrm>
          <a:prstGeom prst="rect">
            <a:avLst/>
          </a:prstGeom>
          <a:noFill/>
          <a:ln>
            <a:noFill/>
          </a:ln>
        </p:spPr>
      </p:sp>
      <p:sp>
        <p:nvSpPr>
          <p:cNvPr id="312" name="Google Shape;312;p47"/>
          <p:cNvSpPr/>
          <p:nvPr>
            <p:ph idx="5" type="pic"/>
          </p:nvPr>
        </p:nvSpPr>
        <p:spPr>
          <a:xfrm>
            <a:off x="9215427" y="3739281"/>
            <a:ext cx="2973300" cy="2438400"/>
          </a:xfrm>
          <a:prstGeom prst="rect">
            <a:avLst/>
          </a:prstGeom>
          <a:noFill/>
          <a:ln>
            <a:noFill/>
          </a:ln>
        </p:spPr>
      </p:sp>
      <p:sp>
        <p:nvSpPr>
          <p:cNvPr id="313" name="Google Shape;313;p47"/>
          <p:cNvSpPr txBox="1"/>
          <p:nvPr>
            <p:ph type="title"/>
          </p:nvPr>
        </p:nvSpPr>
        <p:spPr>
          <a:xfrm>
            <a:off x="6140597" y="508000"/>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314" name="Google Shape;314;p47"/>
          <p:cNvSpPr txBox="1"/>
          <p:nvPr>
            <p:ph idx="1" type="body"/>
          </p:nvPr>
        </p:nvSpPr>
        <p:spPr>
          <a:xfrm>
            <a:off x="6140763" y="1261967"/>
            <a:ext cx="3961500" cy="18051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
        <p:nvSpPr>
          <p:cNvPr id="315" name="Google Shape;315;p47"/>
          <p:cNvSpPr txBox="1"/>
          <p:nvPr>
            <p:ph idx="6" type="title"/>
          </p:nvPr>
        </p:nvSpPr>
        <p:spPr>
          <a:xfrm>
            <a:off x="406298" y="759774"/>
            <a:ext cx="4875600" cy="2559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pic>
        <p:nvPicPr>
          <p:cNvPr id="316" name="Google Shape;316;p47"/>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317" name="Google Shape;317;p47"/>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318" name="Google Shape;318;p47"/>
          <p:cNvCxnSpPr>
            <a:endCxn id="317" idx="1"/>
          </p:cNvCxnSpPr>
          <p:nvPr/>
        </p:nvCxnSpPr>
        <p:spPr>
          <a:xfrm>
            <a:off x="1876630" y="6523681"/>
            <a:ext cx="95877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G. Content + 3 Images (Horizontal) 1">
  <p:cSld name="TITLE_4_1_1_1_1_1_1_1_1_1">
    <p:bg>
      <p:bgPr>
        <a:solidFill>
          <a:srgbClr val="101921"/>
        </a:solidFill>
      </p:bgPr>
    </p:bg>
    <p:spTree>
      <p:nvGrpSpPr>
        <p:cNvPr id="319" name="Shape 319"/>
        <p:cNvGrpSpPr/>
        <p:nvPr/>
      </p:nvGrpSpPr>
      <p:grpSpPr>
        <a:xfrm>
          <a:off x="0" y="0"/>
          <a:ext cx="0" cy="0"/>
          <a:chOff x="0" y="0"/>
          <a:chExt cx="0" cy="0"/>
        </a:xfrm>
      </p:grpSpPr>
      <p:sp>
        <p:nvSpPr>
          <p:cNvPr id="320" name="Google Shape;320;p48"/>
          <p:cNvSpPr/>
          <p:nvPr>
            <p:ph idx="2" type="pic"/>
          </p:nvPr>
        </p:nvSpPr>
        <p:spPr>
          <a:xfrm>
            <a:off x="0" y="0"/>
            <a:ext cx="5289900" cy="2438400"/>
          </a:xfrm>
          <a:prstGeom prst="rect">
            <a:avLst/>
          </a:prstGeom>
          <a:noFill/>
          <a:ln>
            <a:noFill/>
          </a:ln>
        </p:spPr>
      </p:sp>
      <p:sp>
        <p:nvSpPr>
          <p:cNvPr id="321" name="Google Shape;321;p48"/>
          <p:cNvSpPr/>
          <p:nvPr>
            <p:ph idx="3" type="pic"/>
          </p:nvPr>
        </p:nvSpPr>
        <p:spPr>
          <a:xfrm>
            <a:off x="5387552" y="0"/>
            <a:ext cx="3351900" cy="2438400"/>
          </a:xfrm>
          <a:prstGeom prst="rect">
            <a:avLst/>
          </a:prstGeom>
          <a:noFill/>
          <a:ln>
            <a:noFill/>
          </a:ln>
        </p:spPr>
      </p:sp>
      <p:sp>
        <p:nvSpPr>
          <p:cNvPr id="322" name="Google Shape;322;p48"/>
          <p:cNvSpPr/>
          <p:nvPr>
            <p:ph idx="4" type="pic"/>
          </p:nvPr>
        </p:nvSpPr>
        <p:spPr>
          <a:xfrm>
            <a:off x="8837055" y="-17"/>
            <a:ext cx="3351900" cy="2438400"/>
          </a:xfrm>
          <a:prstGeom prst="rect">
            <a:avLst/>
          </a:prstGeom>
          <a:noFill/>
          <a:ln>
            <a:noFill/>
          </a:ln>
        </p:spPr>
      </p:sp>
      <p:sp>
        <p:nvSpPr>
          <p:cNvPr id="323" name="Google Shape;323;p48"/>
          <p:cNvSpPr txBox="1"/>
          <p:nvPr>
            <p:ph type="title"/>
          </p:nvPr>
        </p:nvSpPr>
        <p:spPr>
          <a:xfrm>
            <a:off x="5387552" y="3048000"/>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324" name="Google Shape;324;p48"/>
          <p:cNvSpPr txBox="1"/>
          <p:nvPr>
            <p:ph idx="1" type="body"/>
          </p:nvPr>
        </p:nvSpPr>
        <p:spPr>
          <a:xfrm>
            <a:off x="5387719" y="3801967"/>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
        <p:nvSpPr>
          <p:cNvPr id="325" name="Google Shape;325;p48"/>
          <p:cNvSpPr txBox="1"/>
          <p:nvPr>
            <p:ph idx="5" type="title"/>
          </p:nvPr>
        </p:nvSpPr>
        <p:spPr>
          <a:xfrm>
            <a:off x="406298" y="3299774"/>
            <a:ext cx="4266000" cy="2961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326" name="Google Shape;326;p48"/>
          <p:cNvSpPr txBox="1"/>
          <p:nvPr>
            <p:ph idx="6" type="subTitle"/>
          </p:nvPr>
        </p:nvSpPr>
        <p:spPr>
          <a:xfrm>
            <a:off x="406298" y="2540000"/>
            <a:ext cx="2612400" cy="251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sp>
        <p:nvSpPr>
          <p:cNvPr id="327" name="Google Shape;327;p48"/>
          <p:cNvSpPr txBox="1"/>
          <p:nvPr>
            <p:ph idx="7" type="subTitle"/>
          </p:nvPr>
        </p:nvSpPr>
        <p:spPr>
          <a:xfrm>
            <a:off x="5387552" y="2540000"/>
            <a:ext cx="2612400" cy="251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sp>
        <p:nvSpPr>
          <p:cNvPr id="328" name="Google Shape;328;p48"/>
          <p:cNvSpPr txBox="1"/>
          <p:nvPr>
            <p:ph idx="8" type="subTitle"/>
          </p:nvPr>
        </p:nvSpPr>
        <p:spPr>
          <a:xfrm>
            <a:off x="8837055" y="2540000"/>
            <a:ext cx="2612400" cy="251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pic>
        <p:nvPicPr>
          <p:cNvPr id="329" name="Google Shape;329;p48"/>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330" name="Google Shape;330;p48"/>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331" name="Google Shape;331;p48"/>
          <p:cNvCxnSpPr>
            <a:endCxn id="330" idx="1"/>
          </p:cNvCxnSpPr>
          <p:nvPr/>
        </p:nvCxnSpPr>
        <p:spPr>
          <a:xfrm>
            <a:off x="1876630" y="6523681"/>
            <a:ext cx="95877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H. Content + 3 Images (Horizontal) 2">
  <p:cSld name="TITLE_4_1_1_1_1_1_1_1_1_1_1">
    <p:bg>
      <p:bgPr>
        <a:solidFill>
          <a:srgbClr val="101921"/>
        </a:solidFill>
      </p:bgPr>
    </p:bg>
    <p:spTree>
      <p:nvGrpSpPr>
        <p:cNvPr id="332" name="Shape 332"/>
        <p:cNvGrpSpPr/>
        <p:nvPr/>
      </p:nvGrpSpPr>
      <p:grpSpPr>
        <a:xfrm>
          <a:off x="0" y="0"/>
          <a:ext cx="0" cy="0"/>
          <a:chOff x="0" y="0"/>
          <a:chExt cx="0" cy="0"/>
        </a:xfrm>
      </p:grpSpPr>
      <p:sp>
        <p:nvSpPr>
          <p:cNvPr id="333" name="Google Shape;333;p49"/>
          <p:cNvSpPr txBox="1"/>
          <p:nvPr>
            <p:ph type="title"/>
          </p:nvPr>
        </p:nvSpPr>
        <p:spPr>
          <a:xfrm>
            <a:off x="5387519" y="5079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334" name="Google Shape;334;p49"/>
          <p:cNvSpPr txBox="1"/>
          <p:nvPr>
            <p:ph idx="2" type="title"/>
          </p:nvPr>
        </p:nvSpPr>
        <p:spPr>
          <a:xfrm>
            <a:off x="406298" y="759774"/>
            <a:ext cx="4266000" cy="2559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335" name="Google Shape;335;p49"/>
          <p:cNvSpPr/>
          <p:nvPr>
            <p:ph idx="3" type="pic"/>
          </p:nvPr>
        </p:nvSpPr>
        <p:spPr>
          <a:xfrm>
            <a:off x="-33" y="3739281"/>
            <a:ext cx="5289900" cy="2438400"/>
          </a:xfrm>
          <a:prstGeom prst="rect">
            <a:avLst/>
          </a:prstGeom>
          <a:noFill/>
          <a:ln>
            <a:noFill/>
          </a:ln>
        </p:spPr>
      </p:sp>
      <p:sp>
        <p:nvSpPr>
          <p:cNvPr id="336" name="Google Shape;336;p49"/>
          <p:cNvSpPr/>
          <p:nvPr>
            <p:ph idx="4" type="pic"/>
          </p:nvPr>
        </p:nvSpPr>
        <p:spPr>
          <a:xfrm>
            <a:off x="5387519" y="3739281"/>
            <a:ext cx="3351900" cy="2438400"/>
          </a:xfrm>
          <a:prstGeom prst="rect">
            <a:avLst/>
          </a:prstGeom>
          <a:noFill/>
          <a:ln>
            <a:noFill/>
          </a:ln>
        </p:spPr>
      </p:sp>
      <p:sp>
        <p:nvSpPr>
          <p:cNvPr id="337" name="Google Shape;337;p49"/>
          <p:cNvSpPr/>
          <p:nvPr>
            <p:ph idx="5" type="pic"/>
          </p:nvPr>
        </p:nvSpPr>
        <p:spPr>
          <a:xfrm>
            <a:off x="8837022" y="3739264"/>
            <a:ext cx="3351900" cy="2438400"/>
          </a:xfrm>
          <a:prstGeom prst="rect">
            <a:avLst/>
          </a:prstGeom>
          <a:noFill/>
          <a:ln>
            <a:noFill/>
          </a:ln>
        </p:spPr>
      </p:sp>
      <p:sp>
        <p:nvSpPr>
          <p:cNvPr id="338" name="Google Shape;338;p49"/>
          <p:cNvSpPr txBox="1"/>
          <p:nvPr>
            <p:ph idx="1" type="subTitle"/>
          </p:nvPr>
        </p:nvSpPr>
        <p:spPr>
          <a:xfrm>
            <a:off x="406298" y="3386081"/>
            <a:ext cx="2612400" cy="2517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sp>
        <p:nvSpPr>
          <p:cNvPr id="339" name="Google Shape;339;p49"/>
          <p:cNvSpPr txBox="1"/>
          <p:nvPr>
            <p:ph idx="6" type="subTitle"/>
          </p:nvPr>
        </p:nvSpPr>
        <p:spPr>
          <a:xfrm>
            <a:off x="5387519" y="3386081"/>
            <a:ext cx="2612400" cy="2517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sp>
        <p:nvSpPr>
          <p:cNvPr id="340" name="Google Shape;340;p49"/>
          <p:cNvSpPr txBox="1"/>
          <p:nvPr>
            <p:ph idx="7" type="subTitle"/>
          </p:nvPr>
        </p:nvSpPr>
        <p:spPr>
          <a:xfrm>
            <a:off x="8837022" y="3386081"/>
            <a:ext cx="2612400" cy="2517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pic>
        <p:nvPicPr>
          <p:cNvPr id="341" name="Google Shape;341;p49"/>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342" name="Google Shape;342;p49"/>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343" name="Google Shape;343;p49"/>
          <p:cNvCxnSpPr>
            <a:endCxn id="342" idx="1"/>
          </p:cNvCxnSpPr>
          <p:nvPr/>
        </p:nvCxnSpPr>
        <p:spPr>
          <a:xfrm>
            <a:off x="1876630"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344" name="Google Shape;344;p49"/>
          <p:cNvSpPr txBox="1"/>
          <p:nvPr>
            <p:ph idx="8" type="body"/>
          </p:nvPr>
        </p:nvSpPr>
        <p:spPr>
          <a:xfrm>
            <a:off x="5387685" y="1261933"/>
            <a:ext cx="3961500" cy="18051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I. Content + 2 Images (Horizontal) 1">
  <p:cSld name="TITLE_4_1_1_1_1_1_1_1_1_1_1_1">
    <p:bg>
      <p:bgPr>
        <a:solidFill>
          <a:srgbClr val="101921"/>
        </a:solidFill>
      </p:bgPr>
    </p:bg>
    <p:spTree>
      <p:nvGrpSpPr>
        <p:cNvPr id="345" name="Shape 345"/>
        <p:cNvGrpSpPr/>
        <p:nvPr/>
      </p:nvGrpSpPr>
      <p:grpSpPr>
        <a:xfrm>
          <a:off x="0" y="0"/>
          <a:ext cx="0" cy="0"/>
          <a:chOff x="0" y="0"/>
          <a:chExt cx="0" cy="0"/>
        </a:xfrm>
      </p:grpSpPr>
      <p:sp>
        <p:nvSpPr>
          <p:cNvPr id="346" name="Google Shape;346;p50"/>
          <p:cNvSpPr/>
          <p:nvPr>
            <p:ph idx="2" type="pic"/>
          </p:nvPr>
        </p:nvSpPr>
        <p:spPr>
          <a:xfrm>
            <a:off x="6147928" y="0"/>
            <a:ext cx="6033600" cy="2438400"/>
          </a:xfrm>
          <a:prstGeom prst="rect">
            <a:avLst/>
          </a:prstGeom>
          <a:noFill/>
          <a:ln>
            <a:noFill/>
          </a:ln>
        </p:spPr>
      </p:sp>
      <p:sp>
        <p:nvSpPr>
          <p:cNvPr id="347" name="Google Shape;347;p50"/>
          <p:cNvSpPr txBox="1"/>
          <p:nvPr>
            <p:ph idx="1" type="subTitle"/>
          </p:nvPr>
        </p:nvSpPr>
        <p:spPr>
          <a:xfrm>
            <a:off x="406298" y="2540000"/>
            <a:ext cx="2612400" cy="251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sp>
        <p:nvSpPr>
          <p:cNvPr id="348" name="Google Shape;348;p50"/>
          <p:cNvSpPr txBox="1"/>
          <p:nvPr>
            <p:ph idx="3" type="subTitle"/>
          </p:nvPr>
        </p:nvSpPr>
        <p:spPr>
          <a:xfrm>
            <a:off x="6147928" y="2540000"/>
            <a:ext cx="2612400" cy="251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sp>
        <p:nvSpPr>
          <p:cNvPr id="349" name="Google Shape;349;p50"/>
          <p:cNvSpPr/>
          <p:nvPr>
            <p:ph idx="4" type="pic"/>
          </p:nvPr>
        </p:nvSpPr>
        <p:spPr>
          <a:xfrm>
            <a:off x="7331" y="0"/>
            <a:ext cx="6033600" cy="2438400"/>
          </a:xfrm>
          <a:prstGeom prst="rect">
            <a:avLst/>
          </a:prstGeom>
          <a:noFill/>
          <a:ln>
            <a:noFill/>
          </a:ln>
        </p:spPr>
      </p:sp>
      <p:sp>
        <p:nvSpPr>
          <p:cNvPr id="350" name="Google Shape;350;p50"/>
          <p:cNvSpPr txBox="1"/>
          <p:nvPr>
            <p:ph type="title"/>
          </p:nvPr>
        </p:nvSpPr>
        <p:spPr>
          <a:xfrm>
            <a:off x="6147928" y="3048000"/>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351" name="Google Shape;351;p50"/>
          <p:cNvSpPr txBox="1"/>
          <p:nvPr>
            <p:ph idx="5" type="body"/>
          </p:nvPr>
        </p:nvSpPr>
        <p:spPr>
          <a:xfrm>
            <a:off x="6148095" y="3801967"/>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
        <p:nvSpPr>
          <p:cNvPr id="352" name="Google Shape;352;p50"/>
          <p:cNvSpPr txBox="1"/>
          <p:nvPr>
            <p:ph idx="6" type="title"/>
          </p:nvPr>
        </p:nvSpPr>
        <p:spPr>
          <a:xfrm>
            <a:off x="406298" y="3299774"/>
            <a:ext cx="4875600" cy="29619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pic>
        <p:nvPicPr>
          <p:cNvPr id="353" name="Google Shape;353;p50"/>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354" name="Google Shape;354;p50"/>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355" name="Google Shape;355;p50"/>
          <p:cNvCxnSpPr>
            <a:endCxn id="354" idx="1"/>
          </p:cNvCxnSpPr>
          <p:nvPr/>
        </p:nvCxnSpPr>
        <p:spPr>
          <a:xfrm>
            <a:off x="1876630" y="6523681"/>
            <a:ext cx="95877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J. Content + 2 Images (Horizontal) 2">
  <p:cSld name="TITLE_4_1_1_1_1_1_1_1_1_1_1_1_1">
    <p:bg>
      <p:bgPr>
        <a:solidFill>
          <a:srgbClr val="101921"/>
        </a:solidFill>
      </p:bgPr>
    </p:bg>
    <p:spTree>
      <p:nvGrpSpPr>
        <p:cNvPr id="356" name="Shape 356"/>
        <p:cNvGrpSpPr/>
        <p:nvPr/>
      </p:nvGrpSpPr>
      <p:grpSpPr>
        <a:xfrm>
          <a:off x="0" y="0"/>
          <a:ext cx="0" cy="0"/>
          <a:chOff x="0" y="0"/>
          <a:chExt cx="0" cy="0"/>
        </a:xfrm>
      </p:grpSpPr>
      <p:sp>
        <p:nvSpPr>
          <p:cNvPr id="357" name="Google Shape;357;p51"/>
          <p:cNvSpPr txBox="1"/>
          <p:nvPr>
            <p:ph type="title"/>
          </p:nvPr>
        </p:nvSpPr>
        <p:spPr>
          <a:xfrm>
            <a:off x="6140597" y="508000"/>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358" name="Google Shape;358;p51"/>
          <p:cNvSpPr txBox="1"/>
          <p:nvPr>
            <p:ph idx="2" type="title"/>
          </p:nvPr>
        </p:nvSpPr>
        <p:spPr>
          <a:xfrm>
            <a:off x="406298" y="759774"/>
            <a:ext cx="4875600" cy="2559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359" name="Google Shape;359;p51"/>
          <p:cNvSpPr/>
          <p:nvPr>
            <p:ph idx="3" type="pic"/>
          </p:nvPr>
        </p:nvSpPr>
        <p:spPr>
          <a:xfrm>
            <a:off x="6140597" y="3739281"/>
            <a:ext cx="6033600" cy="2438400"/>
          </a:xfrm>
          <a:prstGeom prst="rect">
            <a:avLst/>
          </a:prstGeom>
          <a:noFill/>
          <a:ln>
            <a:noFill/>
          </a:ln>
        </p:spPr>
      </p:sp>
      <p:sp>
        <p:nvSpPr>
          <p:cNvPr id="360" name="Google Shape;360;p51"/>
          <p:cNvSpPr txBox="1"/>
          <p:nvPr>
            <p:ph idx="1" type="subTitle"/>
          </p:nvPr>
        </p:nvSpPr>
        <p:spPr>
          <a:xfrm>
            <a:off x="406298" y="3386081"/>
            <a:ext cx="2612400" cy="2517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sp>
        <p:nvSpPr>
          <p:cNvPr id="361" name="Google Shape;361;p51"/>
          <p:cNvSpPr txBox="1"/>
          <p:nvPr>
            <p:ph idx="4" type="subTitle"/>
          </p:nvPr>
        </p:nvSpPr>
        <p:spPr>
          <a:xfrm>
            <a:off x="6140597" y="3386081"/>
            <a:ext cx="2612400" cy="2517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800"/>
              <a:buFont typeface="Inter Light"/>
              <a:buNone/>
              <a:defRPr sz="800">
                <a:solidFill>
                  <a:schemeClr val="lt1"/>
                </a:solidFill>
                <a:latin typeface="Inter Light"/>
                <a:ea typeface="Inter Light"/>
                <a:cs typeface="Inter Light"/>
                <a:sym typeface="Inter Light"/>
              </a:defRPr>
            </a:lvl1pPr>
            <a:lvl2pPr lvl="1" rtl="0">
              <a:spcBef>
                <a:spcPts val="700"/>
              </a:spcBef>
              <a:spcAft>
                <a:spcPts val="0"/>
              </a:spcAft>
              <a:buSzPts val="1100"/>
              <a:buNone/>
              <a:defRPr/>
            </a:lvl2pPr>
            <a:lvl3pPr lvl="2" rtl="0">
              <a:spcBef>
                <a:spcPts val="700"/>
              </a:spcBef>
              <a:spcAft>
                <a:spcPts val="0"/>
              </a:spcAft>
              <a:buSzPts val="1100"/>
              <a:buNone/>
              <a:defRPr/>
            </a:lvl3pPr>
            <a:lvl4pPr lvl="3" rtl="0">
              <a:spcBef>
                <a:spcPts val="700"/>
              </a:spcBef>
              <a:spcAft>
                <a:spcPts val="0"/>
              </a:spcAft>
              <a:buSzPts val="1100"/>
              <a:buNone/>
              <a:defRPr/>
            </a:lvl4pPr>
            <a:lvl5pPr lvl="4" rtl="0">
              <a:spcBef>
                <a:spcPts val="700"/>
              </a:spcBef>
              <a:spcAft>
                <a:spcPts val="0"/>
              </a:spcAft>
              <a:buSzPts val="1100"/>
              <a:buNone/>
              <a:defRPr/>
            </a:lvl5pPr>
            <a:lvl6pPr lvl="5" rtl="0">
              <a:spcBef>
                <a:spcPts val="700"/>
              </a:spcBef>
              <a:spcAft>
                <a:spcPts val="0"/>
              </a:spcAft>
              <a:buSzPts val="1100"/>
              <a:buNone/>
              <a:defRPr/>
            </a:lvl6pPr>
            <a:lvl7pPr lvl="6" rtl="0">
              <a:spcBef>
                <a:spcPts val="700"/>
              </a:spcBef>
              <a:spcAft>
                <a:spcPts val="0"/>
              </a:spcAft>
              <a:buSzPts val="1100"/>
              <a:buNone/>
              <a:defRPr/>
            </a:lvl7pPr>
            <a:lvl8pPr lvl="7" rtl="0">
              <a:spcBef>
                <a:spcPts val="700"/>
              </a:spcBef>
              <a:spcAft>
                <a:spcPts val="0"/>
              </a:spcAft>
              <a:buSzPts val="1100"/>
              <a:buNone/>
              <a:defRPr/>
            </a:lvl8pPr>
            <a:lvl9pPr lvl="8" rtl="0">
              <a:spcBef>
                <a:spcPts val="700"/>
              </a:spcBef>
              <a:spcAft>
                <a:spcPts val="700"/>
              </a:spcAft>
              <a:buSzPts val="1100"/>
              <a:buNone/>
              <a:defRPr/>
            </a:lvl9pPr>
          </a:lstStyle>
          <a:p/>
        </p:txBody>
      </p:sp>
      <p:sp>
        <p:nvSpPr>
          <p:cNvPr id="362" name="Google Shape;362;p51"/>
          <p:cNvSpPr/>
          <p:nvPr>
            <p:ph idx="5" type="pic"/>
          </p:nvPr>
        </p:nvSpPr>
        <p:spPr>
          <a:xfrm>
            <a:off x="0" y="3739281"/>
            <a:ext cx="6033600" cy="2438400"/>
          </a:xfrm>
          <a:prstGeom prst="rect">
            <a:avLst/>
          </a:prstGeom>
          <a:noFill/>
          <a:ln>
            <a:noFill/>
          </a:ln>
        </p:spPr>
      </p:sp>
      <p:pic>
        <p:nvPicPr>
          <p:cNvPr id="363" name="Google Shape;363;p51"/>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364" name="Google Shape;364;p51"/>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365" name="Google Shape;365;p51"/>
          <p:cNvCxnSpPr>
            <a:endCxn id="364" idx="1"/>
          </p:cNvCxnSpPr>
          <p:nvPr/>
        </p:nvCxnSpPr>
        <p:spPr>
          <a:xfrm>
            <a:off x="1876630"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366" name="Google Shape;366;p51"/>
          <p:cNvSpPr txBox="1"/>
          <p:nvPr>
            <p:ph idx="6" type="body"/>
          </p:nvPr>
        </p:nvSpPr>
        <p:spPr>
          <a:xfrm>
            <a:off x="6140763" y="1261967"/>
            <a:ext cx="3961500" cy="18051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A. Content + Content 1">
  <p:cSld name="TITLE_4_1_1_1_1_1_1_1_1_1_1_1_1_1">
    <p:bg>
      <p:bgPr>
        <a:solidFill>
          <a:srgbClr val="101921"/>
        </a:solidFill>
      </p:bgPr>
    </p:bg>
    <p:spTree>
      <p:nvGrpSpPr>
        <p:cNvPr id="367" name="Shape 367"/>
        <p:cNvGrpSpPr/>
        <p:nvPr/>
      </p:nvGrpSpPr>
      <p:grpSpPr>
        <a:xfrm>
          <a:off x="0" y="0"/>
          <a:ext cx="0" cy="0"/>
          <a:chOff x="0" y="0"/>
          <a:chExt cx="0" cy="0"/>
        </a:xfrm>
      </p:grpSpPr>
      <p:sp>
        <p:nvSpPr>
          <p:cNvPr id="368" name="Google Shape;368;p52"/>
          <p:cNvSpPr/>
          <p:nvPr/>
        </p:nvSpPr>
        <p:spPr>
          <a:xfrm>
            <a:off x="6094475" y="0"/>
            <a:ext cx="6094500" cy="6858000"/>
          </a:xfrm>
          <a:prstGeom prst="rect">
            <a:avLst/>
          </a:prstGeom>
          <a:solidFill>
            <a:srgbClr val="DAE4E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369" name="Google Shape;369;p52"/>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rgbClr val="101921"/>
                </a:solidFill>
                <a:latin typeface="Inter"/>
                <a:ea typeface="Inter"/>
                <a:cs typeface="Inter"/>
                <a:sym typeface="Inter"/>
              </a:defRPr>
            </a:lvl1pPr>
            <a:lvl2pPr lvl="1" rtl="0">
              <a:buNone/>
              <a:defRPr b="1" sz="900">
                <a:solidFill>
                  <a:srgbClr val="101921"/>
                </a:solidFill>
                <a:latin typeface="Inter"/>
                <a:ea typeface="Inter"/>
                <a:cs typeface="Inter"/>
                <a:sym typeface="Inter"/>
              </a:defRPr>
            </a:lvl2pPr>
            <a:lvl3pPr lvl="2" rtl="0">
              <a:buNone/>
              <a:defRPr b="1" sz="900">
                <a:solidFill>
                  <a:srgbClr val="101921"/>
                </a:solidFill>
                <a:latin typeface="Inter"/>
                <a:ea typeface="Inter"/>
                <a:cs typeface="Inter"/>
                <a:sym typeface="Inter"/>
              </a:defRPr>
            </a:lvl3pPr>
            <a:lvl4pPr lvl="3" rtl="0">
              <a:buNone/>
              <a:defRPr b="1" sz="900">
                <a:solidFill>
                  <a:srgbClr val="101921"/>
                </a:solidFill>
                <a:latin typeface="Inter"/>
                <a:ea typeface="Inter"/>
                <a:cs typeface="Inter"/>
                <a:sym typeface="Inter"/>
              </a:defRPr>
            </a:lvl4pPr>
            <a:lvl5pPr lvl="4" rtl="0">
              <a:buNone/>
              <a:defRPr b="1" sz="900">
                <a:solidFill>
                  <a:srgbClr val="101921"/>
                </a:solidFill>
                <a:latin typeface="Inter"/>
                <a:ea typeface="Inter"/>
                <a:cs typeface="Inter"/>
                <a:sym typeface="Inter"/>
              </a:defRPr>
            </a:lvl5pPr>
            <a:lvl6pPr lvl="5" rtl="0">
              <a:buNone/>
              <a:defRPr b="1" sz="900">
                <a:solidFill>
                  <a:srgbClr val="101921"/>
                </a:solidFill>
                <a:latin typeface="Inter"/>
                <a:ea typeface="Inter"/>
                <a:cs typeface="Inter"/>
                <a:sym typeface="Inter"/>
              </a:defRPr>
            </a:lvl6pPr>
            <a:lvl7pPr lvl="6" rtl="0">
              <a:buNone/>
              <a:defRPr b="1" sz="900">
                <a:solidFill>
                  <a:srgbClr val="101921"/>
                </a:solidFill>
                <a:latin typeface="Inter"/>
                <a:ea typeface="Inter"/>
                <a:cs typeface="Inter"/>
                <a:sym typeface="Inter"/>
              </a:defRPr>
            </a:lvl7pPr>
            <a:lvl8pPr lvl="7" rtl="0">
              <a:buNone/>
              <a:defRPr b="1" sz="900">
                <a:solidFill>
                  <a:srgbClr val="101921"/>
                </a:solidFill>
                <a:latin typeface="Inter"/>
                <a:ea typeface="Inter"/>
                <a:cs typeface="Inter"/>
                <a:sym typeface="Inter"/>
              </a:defRPr>
            </a:lvl8pPr>
            <a:lvl9pPr lvl="8" rtl="0">
              <a:buNone/>
              <a:defRPr b="1" sz="900">
                <a:solidFill>
                  <a:srgbClr val="10192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370" name="Google Shape;370;p52"/>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371" name="Google Shape;371;p52"/>
          <p:cNvSpPr txBox="1"/>
          <p:nvPr>
            <p:ph type="title"/>
          </p:nvPr>
        </p:nvSpPr>
        <p:spPr>
          <a:xfrm>
            <a:off x="609447" y="555600"/>
            <a:ext cx="4875600" cy="1579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372" name="Google Shape;372;p52"/>
          <p:cNvSpPr txBox="1"/>
          <p:nvPr>
            <p:ph idx="2" type="title"/>
          </p:nvPr>
        </p:nvSpPr>
        <p:spPr>
          <a:xfrm>
            <a:off x="609447" y="25403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373" name="Google Shape;373;p52"/>
          <p:cNvSpPr txBox="1"/>
          <p:nvPr>
            <p:ph idx="1" type="body"/>
          </p:nvPr>
        </p:nvSpPr>
        <p:spPr>
          <a:xfrm>
            <a:off x="609614" y="3294333"/>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
        <p:nvSpPr>
          <p:cNvPr id="374" name="Google Shape;374;p52"/>
          <p:cNvSpPr txBox="1"/>
          <p:nvPr>
            <p:ph idx="3" type="title"/>
          </p:nvPr>
        </p:nvSpPr>
        <p:spPr>
          <a:xfrm>
            <a:off x="6703923" y="555600"/>
            <a:ext cx="4875600" cy="1579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101921"/>
              </a:buClr>
              <a:buSzPts val="3300"/>
              <a:buFont typeface="Inter Black"/>
              <a:buNone/>
              <a:defRPr b="0" sz="3300">
                <a:solidFill>
                  <a:srgbClr val="101921"/>
                </a:solidFill>
                <a:latin typeface="Inter Black"/>
                <a:ea typeface="Inter Black"/>
                <a:cs typeface="Inter Black"/>
                <a:sym typeface="Inter Black"/>
              </a:defRPr>
            </a:lvl1pPr>
            <a:lvl2pPr lvl="1"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9pPr>
          </a:lstStyle>
          <a:p/>
        </p:txBody>
      </p:sp>
      <p:sp>
        <p:nvSpPr>
          <p:cNvPr id="375" name="Google Shape;375;p52"/>
          <p:cNvSpPr txBox="1"/>
          <p:nvPr>
            <p:ph idx="4" type="title"/>
          </p:nvPr>
        </p:nvSpPr>
        <p:spPr>
          <a:xfrm>
            <a:off x="6703923" y="25403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101921"/>
              </a:buClr>
              <a:buSzPts val="1200"/>
              <a:buFont typeface="Inter Black"/>
              <a:buNone/>
              <a:defRPr b="0" sz="1200">
                <a:solidFill>
                  <a:srgbClr val="101921"/>
                </a:solidFill>
                <a:latin typeface="Inter Black"/>
                <a:ea typeface="Inter Black"/>
                <a:cs typeface="Inter Black"/>
                <a:sym typeface="Inter Black"/>
              </a:defRPr>
            </a:lvl1pPr>
            <a:lvl2pPr lvl="1"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2pPr>
            <a:lvl3pPr lvl="2" rtl="0">
              <a:lnSpc>
                <a:spcPct val="100000"/>
              </a:lnSpc>
              <a:spcBef>
                <a:spcPts val="70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3pPr>
            <a:lvl4pPr lvl="3" rtl="0">
              <a:lnSpc>
                <a:spcPct val="100000"/>
              </a:lnSpc>
              <a:spcBef>
                <a:spcPts val="70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4pPr>
            <a:lvl5pPr lvl="4" rtl="0">
              <a:lnSpc>
                <a:spcPct val="100000"/>
              </a:lnSpc>
              <a:spcBef>
                <a:spcPts val="70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5pPr>
            <a:lvl6pPr lvl="5" rtl="0">
              <a:lnSpc>
                <a:spcPct val="100000"/>
              </a:lnSpc>
              <a:spcBef>
                <a:spcPts val="70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6pPr>
            <a:lvl7pPr lvl="6" rtl="0">
              <a:lnSpc>
                <a:spcPct val="100000"/>
              </a:lnSpc>
              <a:spcBef>
                <a:spcPts val="70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7pPr>
            <a:lvl8pPr lvl="7" rtl="0">
              <a:lnSpc>
                <a:spcPct val="100000"/>
              </a:lnSpc>
              <a:spcBef>
                <a:spcPts val="70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8pPr>
            <a:lvl9pPr lvl="8" rtl="0">
              <a:lnSpc>
                <a:spcPct val="100000"/>
              </a:lnSpc>
              <a:spcBef>
                <a:spcPts val="700"/>
              </a:spcBef>
              <a:spcAft>
                <a:spcPts val="700"/>
              </a:spcAft>
              <a:buClr>
                <a:srgbClr val="101921"/>
              </a:buClr>
              <a:buSzPts val="4800"/>
              <a:buNone/>
              <a:defRPr sz="4800">
                <a:solidFill>
                  <a:srgbClr val="101921"/>
                </a:solidFill>
                <a:latin typeface="Helvetica Neue Light"/>
                <a:ea typeface="Helvetica Neue Light"/>
                <a:cs typeface="Helvetica Neue Light"/>
                <a:sym typeface="Helvetica Neue Light"/>
              </a:defRPr>
            </a:lvl9pPr>
          </a:lstStyle>
          <a:p/>
        </p:txBody>
      </p:sp>
      <p:sp>
        <p:nvSpPr>
          <p:cNvPr id="376" name="Google Shape;376;p52"/>
          <p:cNvSpPr txBox="1"/>
          <p:nvPr>
            <p:ph idx="5" type="body"/>
          </p:nvPr>
        </p:nvSpPr>
        <p:spPr>
          <a:xfrm>
            <a:off x="6704089" y="3294333"/>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1pPr>
            <a:lvl2pPr indent="-298450" lvl="1" marL="9144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2pPr>
            <a:lvl3pPr indent="-298450" lvl="2" marL="13716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3pPr>
            <a:lvl4pPr indent="-298450" lvl="3" marL="18288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4pPr>
            <a:lvl5pPr indent="-298450" lvl="4" marL="22860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5pPr>
            <a:lvl6pPr indent="-298450" lvl="5" marL="27432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6pPr>
            <a:lvl7pPr indent="-298450" lvl="6" marL="32004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7pPr>
            <a:lvl8pPr indent="-298450" lvl="7" marL="36576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8pPr>
            <a:lvl9pPr indent="-298450" lvl="8" marL="4114800" rtl="0">
              <a:lnSpc>
                <a:spcPct val="115000"/>
              </a:lnSpc>
              <a:spcBef>
                <a:spcPts val="1600"/>
              </a:spcBef>
              <a:spcAft>
                <a:spcPts val="1600"/>
              </a:spcAft>
              <a:buClr>
                <a:srgbClr val="101921"/>
              </a:buClr>
              <a:buSzPts val="1100"/>
              <a:buFont typeface="Inter Light"/>
              <a:buChar char="●"/>
              <a:defRPr sz="1100">
                <a:solidFill>
                  <a:srgbClr val="101921"/>
                </a:solidFill>
                <a:latin typeface="Inter Light"/>
                <a:ea typeface="Inter Light"/>
                <a:cs typeface="Inter Light"/>
                <a:sym typeface="Inter Light"/>
              </a:defRPr>
            </a:lvl9pPr>
          </a:lstStyle>
          <a:p/>
        </p:txBody>
      </p:sp>
      <p:cxnSp>
        <p:nvCxnSpPr>
          <p:cNvPr id="377" name="Google Shape;377;p52"/>
          <p:cNvCxnSpPr/>
          <p:nvPr/>
        </p:nvCxnSpPr>
        <p:spPr>
          <a:xfrm>
            <a:off x="6087243" y="6523667"/>
            <a:ext cx="5377800" cy="0"/>
          </a:xfrm>
          <a:prstGeom prst="straightConnector1">
            <a:avLst/>
          </a:prstGeom>
          <a:noFill/>
          <a:ln cap="flat" cmpd="sng" w="9525">
            <a:solidFill>
              <a:srgbClr val="101921"/>
            </a:solidFill>
            <a:prstDash val="solid"/>
            <a:round/>
            <a:headEnd len="med" w="med" type="none"/>
            <a:tailEnd len="med" w="med" type="none"/>
          </a:ln>
        </p:spPr>
      </p:cxnSp>
      <p:cxnSp>
        <p:nvCxnSpPr>
          <p:cNvPr id="378" name="Google Shape;378;p52"/>
          <p:cNvCxnSpPr/>
          <p:nvPr/>
        </p:nvCxnSpPr>
        <p:spPr>
          <a:xfrm>
            <a:off x="1876729" y="6523681"/>
            <a:ext cx="42105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type="tx">
  <p:cSld name="TITLE_AND_BODY">
    <p:spTree>
      <p:nvGrpSpPr>
        <p:cNvPr id="55" name="Shape 55"/>
        <p:cNvGrpSpPr/>
        <p:nvPr/>
      </p:nvGrpSpPr>
      <p:grpSpPr>
        <a:xfrm>
          <a:off x="0" y="0"/>
          <a:ext cx="0" cy="0"/>
          <a:chOff x="0" y="0"/>
          <a:chExt cx="0" cy="0"/>
        </a:xfrm>
      </p:grpSpPr>
      <p:sp>
        <p:nvSpPr>
          <p:cNvPr id="56" name="Google Shape;56;p6"/>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57" name="Google Shape;57;p6"/>
          <p:cNvSpPr txBox="1"/>
          <p:nvPr>
            <p:ph idx="1" type="body"/>
          </p:nvPr>
        </p:nvSpPr>
        <p:spPr>
          <a:xfrm>
            <a:off x="432425" y="537369"/>
            <a:ext cx="11324100" cy="4555200"/>
          </a:xfrm>
          <a:prstGeom prst="rect">
            <a:avLst/>
          </a:prstGeom>
        </p:spPr>
        <p:txBody>
          <a:bodyPr anchorCtr="0" anchor="t" bIns="121875" lIns="121875" spcFirstLastPara="1" rIns="121875" wrap="square" tIns="121875">
            <a:noAutofit/>
          </a:bodyPr>
          <a:lstStyle>
            <a:lvl1pPr indent="-330200" lvl="0" marL="45720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a:lnSpc>
                <a:spcPct val="115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
        <p:nvSpPr>
          <p:cNvPr id="58" name="Google Shape;58;p6"/>
          <p:cNvSpPr txBox="1"/>
          <p:nvPr>
            <p:ph idx="2"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a:lnSpc>
                <a:spcPct val="100000"/>
              </a:lnSpc>
              <a:spcBef>
                <a:spcPts val="0"/>
              </a:spcBef>
              <a:spcAft>
                <a:spcPts val="0"/>
              </a:spcAft>
              <a:buNone/>
              <a:defRPr b="0" i="1" sz="1500">
                <a:solidFill>
                  <a:srgbClr val="091F2F"/>
                </a:solidFill>
                <a:latin typeface="Lora"/>
                <a:ea typeface="Lora"/>
                <a:cs typeface="Lora"/>
                <a:sym typeface="Lora"/>
              </a:defRPr>
            </a:lvl1pPr>
            <a:lvl2pPr lvl="1">
              <a:lnSpc>
                <a:spcPct val="100000"/>
              </a:lnSpc>
              <a:spcBef>
                <a:spcPts val="2100"/>
              </a:spcBef>
              <a:spcAft>
                <a:spcPts val="0"/>
              </a:spcAft>
              <a:buNone/>
              <a:defRPr b="0" i="1" sz="1500">
                <a:solidFill>
                  <a:srgbClr val="091F2F"/>
                </a:solidFill>
                <a:latin typeface="Lora"/>
                <a:ea typeface="Lora"/>
                <a:cs typeface="Lora"/>
                <a:sym typeface="Lora"/>
              </a:defRPr>
            </a:lvl2pPr>
            <a:lvl3pPr lvl="2">
              <a:lnSpc>
                <a:spcPct val="100000"/>
              </a:lnSpc>
              <a:spcBef>
                <a:spcPts val="2100"/>
              </a:spcBef>
              <a:spcAft>
                <a:spcPts val="0"/>
              </a:spcAft>
              <a:buNone/>
              <a:defRPr b="0" i="1" sz="1500">
                <a:solidFill>
                  <a:srgbClr val="091F2F"/>
                </a:solidFill>
                <a:latin typeface="Lora"/>
                <a:ea typeface="Lora"/>
                <a:cs typeface="Lora"/>
                <a:sym typeface="Lora"/>
              </a:defRPr>
            </a:lvl3pPr>
            <a:lvl4pPr lvl="3">
              <a:lnSpc>
                <a:spcPct val="100000"/>
              </a:lnSpc>
              <a:spcBef>
                <a:spcPts val="2100"/>
              </a:spcBef>
              <a:spcAft>
                <a:spcPts val="0"/>
              </a:spcAft>
              <a:buNone/>
              <a:defRPr b="0" i="1" sz="1500">
                <a:solidFill>
                  <a:srgbClr val="091F2F"/>
                </a:solidFill>
                <a:latin typeface="Lora"/>
                <a:ea typeface="Lora"/>
                <a:cs typeface="Lora"/>
                <a:sym typeface="Lora"/>
              </a:defRPr>
            </a:lvl4pPr>
            <a:lvl5pPr lvl="4">
              <a:lnSpc>
                <a:spcPct val="100000"/>
              </a:lnSpc>
              <a:spcBef>
                <a:spcPts val="2100"/>
              </a:spcBef>
              <a:spcAft>
                <a:spcPts val="0"/>
              </a:spcAft>
              <a:buNone/>
              <a:defRPr b="0" i="1" sz="1500">
                <a:solidFill>
                  <a:srgbClr val="091F2F"/>
                </a:solidFill>
                <a:latin typeface="Lora"/>
                <a:ea typeface="Lora"/>
                <a:cs typeface="Lora"/>
                <a:sym typeface="Lora"/>
              </a:defRPr>
            </a:lvl5pPr>
            <a:lvl6pPr lvl="5">
              <a:lnSpc>
                <a:spcPct val="100000"/>
              </a:lnSpc>
              <a:spcBef>
                <a:spcPts val="2100"/>
              </a:spcBef>
              <a:spcAft>
                <a:spcPts val="0"/>
              </a:spcAft>
              <a:buNone/>
              <a:defRPr b="0" i="1" sz="1500">
                <a:solidFill>
                  <a:srgbClr val="091F2F"/>
                </a:solidFill>
                <a:latin typeface="Lora"/>
                <a:ea typeface="Lora"/>
                <a:cs typeface="Lora"/>
                <a:sym typeface="Lora"/>
              </a:defRPr>
            </a:lvl6pPr>
            <a:lvl7pPr lvl="6">
              <a:lnSpc>
                <a:spcPct val="100000"/>
              </a:lnSpc>
              <a:spcBef>
                <a:spcPts val="2100"/>
              </a:spcBef>
              <a:spcAft>
                <a:spcPts val="0"/>
              </a:spcAft>
              <a:buNone/>
              <a:defRPr b="0" i="1" sz="1500">
                <a:solidFill>
                  <a:srgbClr val="091F2F"/>
                </a:solidFill>
                <a:latin typeface="Lora"/>
                <a:ea typeface="Lora"/>
                <a:cs typeface="Lora"/>
                <a:sym typeface="Lora"/>
              </a:defRPr>
            </a:lvl7pPr>
            <a:lvl8pPr lvl="7">
              <a:lnSpc>
                <a:spcPct val="100000"/>
              </a:lnSpc>
              <a:spcBef>
                <a:spcPts val="2100"/>
              </a:spcBef>
              <a:spcAft>
                <a:spcPts val="0"/>
              </a:spcAft>
              <a:buNone/>
              <a:defRPr b="0" i="1" sz="1500">
                <a:solidFill>
                  <a:srgbClr val="091F2F"/>
                </a:solidFill>
                <a:latin typeface="Lora"/>
                <a:ea typeface="Lora"/>
                <a:cs typeface="Lora"/>
                <a:sym typeface="Lora"/>
              </a:defRPr>
            </a:lvl8pPr>
            <a:lvl9pPr lvl="8">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59" name="Google Shape;59;p6"/>
          <p:cNvGrpSpPr/>
          <p:nvPr/>
        </p:nvGrpSpPr>
        <p:grpSpPr>
          <a:xfrm>
            <a:off x="11328778" y="10"/>
            <a:ext cx="860162" cy="995784"/>
            <a:chOff x="6568475" y="1210300"/>
            <a:chExt cx="481425" cy="557300"/>
          </a:xfrm>
        </p:grpSpPr>
        <p:sp>
          <p:nvSpPr>
            <p:cNvPr id="60" name="Google Shape;60;p6"/>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6"/>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6"/>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B. Content + Content 2">
  <p:cSld name="TITLE_4_1_1_1_1_1_1_1_1_1_1_1_1_1_1">
    <p:bg>
      <p:bgPr>
        <a:solidFill>
          <a:srgbClr val="101921"/>
        </a:solidFill>
      </p:bgPr>
    </p:bg>
    <p:spTree>
      <p:nvGrpSpPr>
        <p:cNvPr id="379" name="Shape 379"/>
        <p:cNvGrpSpPr/>
        <p:nvPr/>
      </p:nvGrpSpPr>
      <p:grpSpPr>
        <a:xfrm>
          <a:off x="0" y="0"/>
          <a:ext cx="0" cy="0"/>
          <a:chOff x="0" y="0"/>
          <a:chExt cx="0" cy="0"/>
        </a:xfrm>
      </p:grpSpPr>
      <p:sp>
        <p:nvSpPr>
          <p:cNvPr id="380" name="Google Shape;380;p53"/>
          <p:cNvSpPr/>
          <p:nvPr/>
        </p:nvSpPr>
        <p:spPr>
          <a:xfrm>
            <a:off x="0" y="0"/>
            <a:ext cx="6094500" cy="6858000"/>
          </a:xfrm>
          <a:prstGeom prst="rect">
            <a:avLst/>
          </a:prstGeom>
          <a:solidFill>
            <a:srgbClr val="DAE4E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381" name="Google Shape;381;p53"/>
          <p:cNvPicPr preferRelativeResize="0"/>
          <p:nvPr/>
        </p:nvPicPr>
        <p:blipFill>
          <a:blip r:embed="rId2">
            <a:alphaModFix/>
          </a:blip>
          <a:stretch>
            <a:fillRect/>
          </a:stretch>
        </p:blipFill>
        <p:spPr>
          <a:xfrm>
            <a:off x="406282" y="6440286"/>
            <a:ext cx="1218897" cy="167300"/>
          </a:xfrm>
          <a:prstGeom prst="rect">
            <a:avLst/>
          </a:prstGeom>
          <a:noFill/>
          <a:ln>
            <a:noFill/>
          </a:ln>
        </p:spPr>
      </p:pic>
      <p:sp>
        <p:nvSpPr>
          <p:cNvPr id="382" name="Google Shape;382;p53"/>
          <p:cNvSpPr txBox="1"/>
          <p:nvPr>
            <p:ph idx="12" type="sldNum"/>
          </p:nvPr>
        </p:nvSpPr>
        <p:spPr>
          <a:xfrm>
            <a:off x="11464330" y="6382336"/>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83" name="Google Shape;383;p53"/>
          <p:cNvSpPr txBox="1"/>
          <p:nvPr>
            <p:ph type="title"/>
          </p:nvPr>
        </p:nvSpPr>
        <p:spPr>
          <a:xfrm>
            <a:off x="609447" y="555600"/>
            <a:ext cx="4875600" cy="1579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101921"/>
              </a:buClr>
              <a:buSzPts val="3300"/>
              <a:buFont typeface="Inter Black"/>
              <a:buNone/>
              <a:defRPr b="0" sz="3300">
                <a:solidFill>
                  <a:srgbClr val="101921"/>
                </a:solidFill>
                <a:latin typeface="Inter Black"/>
                <a:ea typeface="Inter Black"/>
                <a:cs typeface="Inter Black"/>
                <a:sym typeface="Inter Black"/>
              </a:defRPr>
            </a:lvl1pPr>
            <a:lvl2pPr lvl="1"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9pPr>
          </a:lstStyle>
          <a:p/>
        </p:txBody>
      </p:sp>
      <p:sp>
        <p:nvSpPr>
          <p:cNvPr id="384" name="Google Shape;384;p53"/>
          <p:cNvSpPr txBox="1"/>
          <p:nvPr>
            <p:ph idx="2" type="title"/>
          </p:nvPr>
        </p:nvSpPr>
        <p:spPr>
          <a:xfrm>
            <a:off x="609447" y="25403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101921"/>
              </a:buClr>
              <a:buSzPts val="1200"/>
              <a:buFont typeface="Inter Black"/>
              <a:buNone/>
              <a:defRPr b="0" sz="1200">
                <a:solidFill>
                  <a:srgbClr val="101921"/>
                </a:solidFill>
                <a:latin typeface="Inter Black"/>
                <a:ea typeface="Inter Black"/>
                <a:cs typeface="Inter Black"/>
                <a:sym typeface="Inter Black"/>
              </a:defRPr>
            </a:lvl1pPr>
            <a:lvl2pPr lvl="1" rtl="0">
              <a:lnSpc>
                <a:spcPct val="100000"/>
              </a:lnSpc>
              <a:spcBef>
                <a:spcPts val="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2pPr>
            <a:lvl3pPr lvl="2" rtl="0">
              <a:lnSpc>
                <a:spcPct val="100000"/>
              </a:lnSpc>
              <a:spcBef>
                <a:spcPts val="70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3pPr>
            <a:lvl4pPr lvl="3" rtl="0">
              <a:lnSpc>
                <a:spcPct val="100000"/>
              </a:lnSpc>
              <a:spcBef>
                <a:spcPts val="70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4pPr>
            <a:lvl5pPr lvl="4" rtl="0">
              <a:lnSpc>
                <a:spcPct val="100000"/>
              </a:lnSpc>
              <a:spcBef>
                <a:spcPts val="70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5pPr>
            <a:lvl6pPr lvl="5" rtl="0">
              <a:lnSpc>
                <a:spcPct val="100000"/>
              </a:lnSpc>
              <a:spcBef>
                <a:spcPts val="70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6pPr>
            <a:lvl7pPr lvl="6" rtl="0">
              <a:lnSpc>
                <a:spcPct val="100000"/>
              </a:lnSpc>
              <a:spcBef>
                <a:spcPts val="70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7pPr>
            <a:lvl8pPr lvl="7" rtl="0">
              <a:lnSpc>
                <a:spcPct val="100000"/>
              </a:lnSpc>
              <a:spcBef>
                <a:spcPts val="700"/>
              </a:spcBef>
              <a:spcAft>
                <a:spcPts val="0"/>
              </a:spcAft>
              <a:buClr>
                <a:srgbClr val="101921"/>
              </a:buClr>
              <a:buSzPts val="4800"/>
              <a:buNone/>
              <a:defRPr sz="4800">
                <a:solidFill>
                  <a:srgbClr val="101921"/>
                </a:solidFill>
                <a:latin typeface="Helvetica Neue Light"/>
                <a:ea typeface="Helvetica Neue Light"/>
                <a:cs typeface="Helvetica Neue Light"/>
                <a:sym typeface="Helvetica Neue Light"/>
              </a:defRPr>
            </a:lvl8pPr>
            <a:lvl9pPr lvl="8" rtl="0">
              <a:lnSpc>
                <a:spcPct val="100000"/>
              </a:lnSpc>
              <a:spcBef>
                <a:spcPts val="700"/>
              </a:spcBef>
              <a:spcAft>
                <a:spcPts val="700"/>
              </a:spcAft>
              <a:buClr>
                <a:srgbClr val="101921"/>
              </a:buClr>
              <a:buSzPts val="4800"/>
              <a:buNone/>
              <a:defRPr sz="4800">
                <a:solidFill>
                  <a:srgbClr val="101921"/>
                </a:solidFill>
                <a:latin typeface="Helvetica Neue Light"/>
                <a:ea typeface="Helvetica Neue Light"/>
                <a:cs typeface="Helvetica Neue Light"/>
                <a:sym typeface="Helvetica Neue Light"/>
              </a:defRPr>
            </a:lvl9pPr>
          </a:lstStyle>
          <a:p/>
        </p:txBody>
      </p:sp>
      <p:sp>
        <p:nvSpPr>
          <p:cNvPr id="385" name="Google Shape;385;p53"/>
          <p:cNvSpPr txBox="1"/>
          <p:nvPr>
            <p:ph idx="3" type="title"/>
          </p:nvPr>
        </p:nvSpPr>
        <p:spPr>
          <a:xfrm>
            <a:off x="6703923" y="555600"/>
            <a:ext cx="4875600" cy="1579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9pPr>
          </a:lstStyle>
          <a:p/>
        </p:txBody>
      </p:sp>
      <p:sp>
        <p:nvSpPr>
          <p:cNvPr id="386" name="Google Shape;386;p53"/>
          <p:cNvSpPr txBox="1"/>
          <p:nvPr>
            <p:ph idx="4" type="title"/>
          </p:nvPr>
        </p:nvSpPr>
        <p:spPr>
          <a:xfrm>
            <a:off x="6703923" y="25403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700"/>
              </a:spcBef>
              <a:spcAft>
                <a:spcPts val="70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cxnSp>
        <p:nvCxnSpPr>
          <p:cNvPr id="387" name="Google Shape;387;p53"/>
          <p:cNvCxnSpPr/>
          <p:nvPr/>
        </p:nvCxnSpPr>
        <p:spPr>
          <a:xfrm>
            <a:off x="6087243" y="6523667"/>
            <a:ext cx="5377800" cy="0"/>
          </a:xfrm>
          <a:prstGeom prst="straightConnector1">
            <a:avLst/>
          </a:prstGeom>
          <a:noFill/>
          <a:ln cap="flat" cmpd="sng" w="9525">
            <a:solidFill>
              <a:schemeClr val="lt1"/>
            </a:solidFill>
            <a:prstDash val="solid"/>
            <a:round/>
            <a:headEnd len="med" w="med" type="none"/>
            <a:tailEnd len="med" w="med" type="none"/>
          </a:ln>
        </p:spPr>
      </p:cxnSp>
      <p:cxnSp>
        <p:nvCxnSpPr>
          <p:cNvPr id="388" name="Google Shape;388;p53"/>
          <p:cNvCxnSpPr/>
          <p:nvPr/>
        </p:nvCxnSpPr>
        <p:spPr>
          <a:xfrm>
            <a:off x="1876729" y="6523681"/>
            <a:ext cx="4210500" cy="0"/>
          </a:xfrm>
          <a:prstGeom prst="straightConnector1">
            <a:avLst/>
          </a:prstGeom>
          <a:noFill/>
          <a:ln cap="flat" cmpd="sng" w="9525">
            <a:solidFill>
              <a:srgbClr val="101921"/>
            </a:solidFill>
            <a:prstDash val="solid"/>
            <a:round/>
            <a:headEnd len="med" w="med" type="none"/>
            <a:tailEnd len="med" w="med" type="none"/>
          </a:ln>
        </p:spPr>
      </p:cxnSp>
      <p:sp>
        <p:nvSpPr>
          <p:cNvPr id="389" name="Google Shape;389;p53"/>
          <p:cNvSpPr txBox="1"/>
          <p:nvPr>
            <p:ph idx="1" type="body"/>
          </p:nvPr>
        </p:nvSpPr>
        <p:spPr>
          <a:xfrm>
            <a:off x="609614" y="3294333"/>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rgbClr val="101921"/>
              </a:buClr>
              <a:buSzPts val="1200"/>
              <a:buChar char="●"/>
              <a:defRPr sz="1200">
                <a:solidFill>
                  <a:srgbClr val="101921"/>
                </a:solidFill>
              </a:defRPr>
            </a:lvl1pPr>
            <a:lvl2pPr indent="-298450" lvl="1" marL="914400" rtl="0">
              <a:lnSpc>
                <a:spcPct val="115000"/>
              </a:lnSpc>
              <a:spcBef>
                <a:spcPts val="1600"/>
              </a:spcBef>
              <a:spcAft>
                <a:spcPts val="0"/>
              </a:spcAft>
              <a:buClr>
                <a:srgbClr val="101921"/>
              </a:buClr>
              <a:buSzPts val="1100"/>
              <a:buChar char="●"/>
              <a:defRPr sz="1100">
                <a:solidFill>
                  <a:srgbClr val="101921"/>
                </a:solidFill>
              </a:defRPr>
            </a:lvl2pPr>
            <a:lvl3pPr indent="-298450" lvl="2" marL="1371600" rtl="0">
              <a:lnSpc>
                <a:spcPct val="115000"/>
              </a:lnSpc>
              <a:spcBef>
                <a:spcPts val="1600"/>
              </a:spcBef>
              <a:spcAft>
                <a:spcPts val="0"/>
              </a:spcAft>
              <a:buClr>
                <a:srgbClr val="101921"/>
              </a:buClr>
              <a:buSzPts val="1100"/>
              <a:buChar char="●"/>
              <a:defRPr sz="1100">
                <a:solidFill>
                  <a:srgbClr val="101921"/>
                </a:solidFill>
              </a:defRPr>
            </a:lvl3pPr>
            <a:lvl4pPr indent="-298450" lvl="3" marL="1828800" rtl="0">
              <a:lnSpc>
                <a:spcPct val="115000"/>
              </a:lnSpc>
              <a:spcBef>
                <a:spcPts val="1600"/>
              </a:spcBef>
              <a:spcAft>
                <a:spcPts val="0"/>
              </a:spcAft>
              <a:buClr>
                <a:srgbClr val="101921"/>
              </a:buClr>
              <a:buSzPts val="1100"/>
              <a:buChar char="●"/>
              <a:defRPr sz="1100">
                <a:solidFill>
                  <a:srgbClr val="101921"/>
                </a:solidFill>
              </a:defRPr>
            </a:lvl4pPr>
            <a:lvl5pPr indent="-298450" lvl="4" marL="2286000" rtl="0">
              <a:lnSpc>
                <a:spcPct val="115000"/>
              </a:lnSpc>
              <a:spcBef>
                <a:spcPts val="1600"/>
              </a:spcBef>
              <a:spcAft>
                <a:spcPts val="0"/>
              </a:spcAft>
              <a:buClr>
                <a:srgbClr val="101921"/>
              </a:buClr>
              <a:buSzPts val="1100"/>
              <a:buChar char="●"/>
              <a:defRPr sz="1100">
                <a:solidFill>
                  <a:srgbClr val="101921"/>
                </a:solidFill>
              </a:defRPr>
            </a:lvl5pPr>
            <a:lvl6pPr indent="-298450" lvl="5" marL="2743200" rtl="0">
              <a:lnSpc>
                <a:spcPct val="115000"/>
              </a:lnSpc>
              <a:spcBef>
                <a:spcPts val="1600"/>
              </a:spcBef>
              <a:spcAft>
                <a:spcPts val="0"/>
              </a:spcAft>
              <a:buClr>
                <a:srgbClr val="101921"/>
              </a:buClr>
              <a:buSzPts val="1100"/>
              <a:buChar char="●"/>
              <a:defRPr sz="1100">
                <a:solidFill>
                  <a:srgbClr val="101921"/>
                </a:solidFill>
              </a:defRPr>
            </a:lvl6pPr>
            <a:lvl7pPr indent="-298450" lvl="6" marL="3200400" rtl="0">
              <a:lnSpc>
                <a:spcPct val="115000"/>
              </a:lnSpc>
              <a:spcBef>
                <a:spcPts val="1600"/>
              </a:spcBef>
              <a:spcAft>
                <a:spcPts val="0"/>
              </a:spcAft>
              <a:buClr>
                <a:srgbClr val="101921"/>
              </a:buClr>
              <a:buSzPts val="1100"/>
              <a:buChar char="●"/>
              <a:defRPr sz="1100">
                <a:solidFill>
                  <a:srgbClr val="101921"/>
                </a:solidFill>
              </a:defRPr>
            </a:lvl7pPr>
            <a:lvl8pPr indent="-298450" lvl="7" marL="3657600" rtl="0">
              <a:lnSpc>
                <a:spcPct val="115000"/>
              </a:lnSpc>
              <a:spcBef>
                <a:spcPts val="1600"/>
              </a:spcBef>
              <a:spcAft>
                <a:spcPts val="0"/>
              </a:spcAft>
              <a:buClr>
                <a:srgbClr val="101921"/>
              </a:buClr>
              <a:buSzPts val="1100"/>
              <a:buChar char="●"/>
              <a:defRPr sz="1100">
                <a:solidFill>
                  <a:srgbClr val="101921"/>
                </a:solidFill>
              </a:defRPr>
            </a:lvl8pPr>
            <a:lvl9pPr indent="-298450" lvl="8" marL="4114800" rtl="0">
              <a:lnSpc>
                <a:spcPct val="115000"/>
              </a:lnSpc>
              <a:spcBef>
                <a:spcPts val="1600"/>
              </a:spcBef>
              <a:spcAft>
                <a:spcPts val="1600"/>
              </a:spcAft>
              <a:buClr>
                <a:srgbClr val="101921"/>
              </a:buClr>
              <a:buSzPts val="1100"/>
              <a:buChar char="●"/>
              <a:defRPr sz="1100">
                <a:solidFill>
                  <a:srgbClr val="101921"/>
                </a:solidFill>
              </a:defRPr>
            </a:lvl9pPr>
          </a:lstStyle>
          <a:p/>
        </p:txBody>
      </p:sp>
      <p:sp>
        <p:nvSpPr>
          <p:cNvPr id="390" name="Google Shape;390;p53"/>
          <p:cNvSpPr txBox="1"/>
          <p:nvPr>
            <p:ph idx="5" type="body"/>
          </p:nvPr>
        </p:nvSpPr>
        <p:spPr>
          <a:xfrm>
            <a:off x="6704089" y="3294333"/>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B. Content + Content (Image BG)">
  <p:cSld name="TITLE_4_1_1_1_1_1_1_1_1_1_1_1_1_1_1_1">
    <p:bg>
      <p:bgPr>
        <a:solidFill>
          <a:srgbClr val="101921"/>
        </a:solidFill>
      </p:bgPr>
    </p:bg>
    <p:spTree>
      <p:nvGrpSpPr>
        <p:cNvPr id="391" name="Shape 391"/>
        <p:cNvGrpSpPr/>
        <p:nvPr/>
      </p:nvGrpSpPr>
      <p:grpSpPr>
        <a:xfrm>
          <a:off x="0" y="0"/>
          <a:ext cx="0" cy="0"/>
          <a:chOff x="0" y="0"/>
          <a:chExt cx="0" cy="0"/>
        </a:xfrm>
      </p:grpSpPr>
      <p:sp>
        <p:nvSpPr>
          <p:cNvPr id="392" name="Google Shape;392;p54"/>
          <p:cNvSpPr/>
          <p:nvPr>
            <p:ph idx="2" type="pic"/>
          </p:nvPr>
        </p:nvSpPr>
        <p:spPr>
          <a:xfrm>
            <a:off x="6094475" y="0"/>
            <a:ext cx="6094500" cy="6858000"/>
          </a:xfrm>
          <a:prstGeom prst="rect">
            <a:avLst/>
          </a:prstGeom>
          <a:noFill/>
          <a:ln>
            <a:noFill/>
          </a:ln>
        </p:spPr>
      </p:sp>
      <p:sp>
        <p:nvSpPr>
          <p:cNvPr id="393" name="Google Shape;393;p54"/>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394" name="Google Shape;394;p54"/>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395" name="Google Shape;395;p54"/>
          <p:cNvSpPr txBox="1"/>
          <p:nvPr>
            <p:ph type="title"/>
          </p:nvPr>
        </p:nvSpPr>
        <p:spPr>
          <a:xfrm>
            <a:off x="609447" y="555600"/>
            <a:ext cx="4875600" cy="1579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ED8C00"/>
              </a:buClr>
              <a:buSzPts val="3300"/>
              <a:buFont typeface="Inter Black"/>
              <a:buNone/>
              <a:defRPr b="0" sz="3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396" name="Google Shape;396;p54"/>
          <p:cNvSpPr txBox="1"/>
          <p:nvPr>
            <p:ph idx="3" type="title"/>
          </p:nvPr>
        </p:nvSpPr>
        <p:spPr>
          <a:xfrm>
            <a:off x="609447" y="25403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70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4800"/>
              <a:buNone/>
              <a:defRPr sz="4800">
                <a:latin typeface="Helvetica Neue Light"/>
                <a:ea typeface="Helvetica Neue Light"/>
                <a:cs typeface="Helvetica Neue Light"/>
                <a:sym typeface="Helvetica Neue Light"/>
              </a:defRPr>
            </a:lvl9pPr>
          </a:lstStyle>
          <a:p/>
        </p:txBody>
      </p:sp>
      <p:sp>
        <p:nvSpPr>
          <p:cNvPr id="397" name="Google Shape;397;p54"/>
          <p:cNvSpPr txBox="1"/>
          <p:nvPr>
            <p:ph idx="4" type="title"/>
          </p:nvPr>
        </p:nvSpPr>
        <p:spPr>
          <a:xfrm>
            <a:off x="6703923" y="555600"/>
            <a:ext cx="4875600" cy="15792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3300"/>
              <a:buFont typeface="Inter Black"/>
              <a:buNone/>
              <a:defRPr b="0" sz="3300">
                <a:solidFill>
                  <a:schemeClr val="lt1"/>
                </a:solidFill>
                <a:latin typeface="Inter Black"/>
                <a:ea typeface="Inter Black"/>
                <a:cs typeface="Inter Black"/>
                <a:sym typeface="Inter Black"/>
              </a:defRPr>
            </a:lvl1pPr>
            <a:lvl2pPr lvl="1"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9pPr>
          </a:lstStyle>
          <a:p/>
        </p:txBody>
      </p:sp>
      <p:sp>
        <p:nvSpPr>
          <p:cNvPr id="398" name="Google Shape;398;p54"/>
          <p:cNvSpPr txBox="1"/>
          <p:nvPr>
            <p:ph idx="5" type="title"/>
          </p:nvPr>
        </p:nvSpPr>
        <p:spPr>
          <a:xfrm>
            <a:off x="6703923" y="25403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700"/>
              </a:spcBef>
              <a:spcAft>
                <a:spcPts val="70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cxnSp>
        <p:nvCxnSpPr>
          <p:cNvPr id="399" name="Google Shape;399;p54"/>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400" name="Google Shape;400;p54"/>
          <p:cNvSpPr txBox="1"/>
          <p:nvPr>
            <p:ph idx="1" type="body"/>
          </p:nvPr>
        </p:nvSpPr>
        <p:spPr>
          <a:xfrm>
            <a:off x="609614" y="3294333"/>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
        <p:nvSpPr>
          <p:cNvPr id="401" name="Google Shape;401;p54"/>
          <p:cNvSpPr txBox="1"/>
          <p:nvPr>
            <p:ph idx="6" type="body"/>
          </p:nvPr>
        </p:nvSpPr>
        <p:spPr>
          <a:xfrm>
            <a:off x="6704089" y="3294333"/>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1pPr>
            <a:lvl2pPr indent="-298450" lvl="1" marL="9144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2pPr>
            <a:lvl3pPr indent="-298450" lvl="2" marL="13716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3pPr>
            <a:lvl4pPr indent="-298450" lvl="3" marL="18288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4pPr>
            <a:lvl5pPr indent="-298450" lvl="4" marL="22860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5pPr>
            <a:lvl6pPr indent="-298450" lvl="5" marL="27432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6pPr>
            <a:lvl7pPr indent="-298450" lvl="6" marL="32004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7pPr>
            <a:lvl8pPr indent="-298450" lvl="7" marL="3657600" rtl="0">
              <a:lnSpc>
                <a:spcPct val="115000"/>
              </a:lnSpc>
              <a:spcBef>
                <a:spcPts val="1600"/>
              </a:spcBef>
              <a:spcAft>
                <a:spcPts val="0"/>
              </a:spcAft>
              <a:buClr>
                <a:srgbClr val="101921"/>
              </a:buClr>
              <a:buSzPts val="1100"/>
              <a:buFont typeface="Inter Light"/>
              <a:buChar char="●"/>
              <a:defRPr sz="1100">
                <a:solidFill>
                  <a:srgbClr val="101921"/>
                </a:solidFill>
                <a:latin typeface="Inter Light"/>
                <a:ea typeface="Inter Light"/>
                <a:cs typeface="Inter Light"/>
                <a:sym typeface="Inter Light"/>
              </a:defRPr>
            </a:lvl8pPr>
            <a:lvl9pPr indent="-298450" lvl="8" marL="4114800" rtl="0">
              <a:lnSpc>
                <a:spcPct val="115000"/>
              </a:lnSpc>
              <a:spcBef>
                <a:spcPts val="1600"/>
              </a:spcBef>
              <a:spcAft>
                <a:spcPts val="1600"/>
              </a:spcAft>
              <a:buClr>
                <a:srgbClr val="101921"/>
              </a:buClr>
              <a:buSzPts val="1100"/>
              <a:buFont typeface="Inter Light"/>
              <a:buChar char="●"/>
              <a:defRPr sz="1100">
                <a:solidFill>
                  <a:srgbClr val="101921"/>
                </a:solidFill>
                <a:latin typeface="Inter Light"/>
                <a:ea typeface="Inter Light"/>
                <a:cs typeface="Inter Light"/>
                <a:sym typeface="Inter Light"/>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C. Header + Content (Image BG)">
  <p:cSld name="TITLE_4_1_1_1_1_1_1_1_1_1_1_1_1_1_1_1_1">
    <p:bg>
      <p:bgPr>
        <a:solidFill>
          <a:srgbClr val="101921"/>
        </a:solidFill>
      </p:bgPr>
    </p:bg>
    <p:spTree>
      <p:nvGrpSpPr>
        <p:cNvPr id="402" name="Shape 402"/>
        <p:cNvGrpSpPr/>
        <p:nvPr/>
      </p:nvGrpSpPr>
      <p:grpSpPr>
        <a:xfrm>
          <a:off x="0" y="0"/>
          <a:ext cx="0" cy="0"/>
          <a:chOff x="0" y="0"/>
          <a:chExt cx="0" cy="0"/>
        </a:xfrm>
      </p:grpSpPr>
      <p:sp>
        <p:nvSpPr>
          <p:cNvPr id="403" name="Google Shape;403;p55"/>
          <p:cNvSpPr/>
          <p:nvPr>
            <p:ph idx="2" type="pic"/>
          </p:nvPr>
        </p:nvSpPr>
        <p:spPr>
          <a:xfrm>
            <a:off x="0" y="0"/>
            <a:ext cx="6094500" cy="6858000"/>
          </a:xfrm>
          <a:prstGeom prst="rect">
            <a:avLst/>
          </a:prstGeom>
          <a:noFill/>
          <a:ln>
            <a:noFill/>
          </a:ln>
        </p:spPr>
      </p:sp>
      <p:sp>
        <p:nvSpPr>
          <p:cNvPr id="404" name="Google Shape;404;p55"/>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405" name="Google Shape;405;p55"/>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406" name="Google Shape;406;p55"/>
          <p:cNvSpPr txBox="1"/>
          <p:nvPr>
            <p:ph type="title"/>
          </p:nvPr>
        </p:nvSpPr>
        <p:spPr>
          <a:xfrm>
            <a:off x="609447" y="962000"/>
            <a:ext cx="4875600" cy="4605600"/>
          </a:xfrm>
          <a:prstGeom prst="rect">
            <a:avLst/>
          </a:prstGeom>
        </p:spPr>
        <p:txBody>
          <a:bodyPr anchorCtr="0" anchor="t" bIns="0" lIns="0" spcFirstLastPara="1" rIns="0" wrap="square" tIns="0">
            <a:noAutofit/>
          </a:bodyPr>
          <a:lstStyle>
            <a:lvl1pPr lvl="0" rtl="0" algn="r">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2pPr>
            <a:lvl3pPr lvl="2"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3pPr>
            <a:lvl4pPr lvl="3"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4pPr>
            <a:lvl5pPr lvl="4"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5pPr>
            <a:lvl6pPr lvl="5"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6pPr>
            <a:lvl7pPr lvl="6"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7pPr>
            <a:lvl8pPr lvl="7"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8pPr>
            <a:lvl9pPr lvl="8" rtl="0" algn="r">
              <a:lnSpc>
                <a:spcPct val="100000"/>
              </a:lnSpc>
              <a:spcBef>
                <a:spcPts val="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9pPr>
          </a:lstStyle>
          <a:p/>
        </p:txBody>
      </p:sp>
      <p:sp>
        <p:nvSpPr>
          <p:cNvPr id="407" name="Google Shape;407;p55"/>
          <p:cNvSpPr txBox="1"/>
          <p:nvPr>
            <p:ph idx="3" type="title"/>
          </p:nvPr>
        </p:nvSpPr>
        <p:spPr>
          <a:xfrm>
            <a:off x="6703923" y="2133967"/>
            <a:ext cx="31272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200"/>
              <a:buFont typeface="Inter Black"/>
              <a:buNone/>
              <a:defRPr b="0" sz="12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70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700"/>
              </a:spcBef>
              <a:spcAft>
                <a:spcPts val="70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cxnSp>
        <p:nvCxnSpPr>
          <p:cNvPr id="408" name="Google Shape;408;p55"/>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409" name="Google Shape;409;p55"/>
          <p:cNvSpPr txBox="1"/>
          <p:nvPr>
            <p:ph idx="1" type="body"/>
          </p:nvPr>
        </p:nvSpPr>
        <p:spPr>
          <a:xfrm>
            <a:off x="6704089" y="3294333"/>
            <a:ext cx="3961500" cy="22080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298450" lvl="1" marL="914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2pPr>
            <a:lvl3pPr indent="-298450" lvl="2" marL="1371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3pPr>
            <a:lvl4pPr indent="-298450" lvl="3" marL="18288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4pPr>
            <a:lvl5pPr indent="-298450" lvl="4" marL="22860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5pPr>
            <a:lvl6pPr indent="-298450" lvl="5" marL="27432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6pPr>
            <a:lvl7pPr indent="-298450" lvl="6" marL="32004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7pPr>
            <a:lvl8pPr indent="-298450" lvl="7" marL="3657600" rtl="0">
              <a:lnSpc>
                <a:spcPct val="115000"/>
              </a:lnSpc>
              <a:spcBef>
                <a:spcPts val="1600"/>
              </a:spcBef>
              <a:spcAft>
                <a:spcPts val="0"/>
              </a:spcAft>
              <a:buClr>
                <a:schemeClr val="lt1"/>
              </a:buClr>
              <a:buSzPts val="1100"/>
              <a:buFont typeface="Inter Light"/>
              <a:buChar char="●"/>
              <a:defRPr sz="1100">
                <a:solidFill>
                  <a:schemeClr val="lt1"/>
                </a:solidFill>
                <a:latin typeface="Inter Light"/>
                <a:ea typeface="Inter Light"/>
                <a:cs typeface="Inter Light"/>
                <a:sym typeface="Inter Light"/>
              </a:defRPr>
            </a:lvl8pPr>
            <a:lvl9pPr indent="-298450" lvl="8" marL="4114800" rtl="0">
              <a:lnSpc>
                <a:spcPct val="115000"/>
              </a:lnSpc>
              <a:spcBef>
                <a:spcPts val="1600"/>
              </a:spcBef>
              <a:spcAft>
                <a:spcPts val="1600"/>
              </a:spcAft>
              <a:buClr>
                <a:schemeClr val="lt1"/>
              </a:buClr>
              <a:buSzPts val="1100"/>
              <a:buFont typeface="Inter Light"/>
              <a:buChar char="●"/>
              <a:defRPr sz="11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A. Callout + Content (Onyx BG)">
  <p:cSld name="TITLE_4_1_1_1_1_1_1_1_1_1_1_1_1_1_1_1_1_1">
    <p:bg>
      <p:bgPr>
        <a:solidFill>
          <a:srgbClr val="101921"/>
        </a:solidFill>
      </p:bgPr>
    </p:bg>
    <p:spTree>
      <p:nvGrpSpPr>
        <p:cNvPr id="410" name="Shape 410"/>
        <p:cNvGrpSpPr/>
        <p:nvPr/>
      </p:nvGrpSpPr>
      <p:grpSpPr>
        <a:xfrm>
          <a:off x="0" y="0"/>
          <a:ext cx="0" cy="0"/>
          <a:chOff x="0" y="0"/>
          <a:chExt cx="0" cy="0"/>
        </a:xfrm>
      </p:grpSpPr>
      <p:sp>
        <p:nvSpPr>
          <p:cNvPr id="411" name="Google Shape;411;p56"/>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412" name="Google Shape;412;p56"/>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413" name="Google Shape;413;p56"/>
          <p:cNvSpPr txBox="1"/>
          <p:nvPr>
            <p:ph idx="1" type="body"/>
          </p:nvPr>
        </p:nvSpPr>
        <p:spPr>
          <a:xfrm>
            <a:off x="6470947" y="2379933"/>
            <a:ext cx="4746900" cy="36924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chemeClr val="lt1"/>
              </a:buClr>
              <a:buSzPts val="1900"/>
              <a:buFont typeface="Inter SemiBold"/>
              <a:buChar char="●"/>
              <a:defRPr sz="1900">
                <a:solidFill>
                  <a:schemeClr val="lt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9pPr>
          </a:lstStyle>
          <a:p/>
        </p:txBody>
      </p:sp>
      <p:cxnSp>
        <p:nvCxnSpPr>
          <p:cNvPr id="414" name="Google Shape;414;p56"/>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415" name="Google Shape;415;p56"/>
          <p:cNvSpPr txBox="1"/>
          <p:nvPr>
            <p:ph type="title"/>
          </p:nvPr>
        </p:nvSpPr>
        <p:spPr>
          <a:xfrm>
            <a:off x="609447" y="1247500"/>
            <a:ext cx="5205900" cy="3692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4300"/>
              <a:buFont typeface="Inter Black"/>
              <a:buNone/>
              <a:defRPr b="0" sz="4300">
                <a:solidFill>
                  <a:srgbClr val="ED8C00"/>
                </a:solidFill>
                <a:latin typeface="Inter Black"/>
                <a:ea typeface="Inter Black"/>
                <a:cs typeface="Inter Black"/>
                <a:sym typeface="Inter Black"/>
              </a:defRPr>
            </a:lvl1pPr>
            <a:lvl2pPr lvl="1"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B. Callout + Content (Tangerine BG)">
  <p:cSld name="TITLE_4_1_1_1_1_1_1_1_1_1_1_1_1_1_1_1_1_1_1">
    <p:bg>
      <p:bgPr>
        <a:solidFill>
          <a:srgbClr val="ED8C00"/>
        </a:solidFill>
      </p:bgPr>
    </p:bg>
    <p:spTree>
      <p:nvGrpSpPr>
        <p:cNvPr id="416" name="Shape 416"/>
        <p:cNvGrpSpPr/>
        <p:nvPr/>
      </p:nvGrpSpPr>
      <p:grpSpPr>
        <a:xfrm>
          <a:off x="0" y="0"/>
          <a:ext cx="0" cy="0"/>
          <a:chOff x="0" y="0"/>
          <a:chExt cx="0" cy="0"/>
        </a:xfrm>
      </p:grpSpPr>
      <p:sp>
        <p:nvSpPr>
          <p:cNvPr id="417" name="Google Shape;417;p57"/>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rgbClr val="101921"/>
                </a:solidFill>
                <a:latin typeface="Inter"/>
                <a:ea typeface="Inter"/>
                <a:cs typeface="Inter"/>
                <a:sym typeface="Inter"/>
              </a:defRPr>
            </a:lvl1pPr>
            <a:lvl2pPr lvl="1" rtl="0">
              <a:buNone/>
              <a:defRPr b="1" sz="900">
                <a:solidFill>
                  <a:srgbClr val="101921"/>
                </a:solidFill>
                <a:latin typeface="Inter"/>
                <a:ea typeface="Inter"/>
                <a:cs typeface="Inter"/>
                <a:sym typeface="Inter"/>
              </a:defRPr>
            </a:lvl2pPr>
            <a:lvl3pPr lvl="2" rtl="0">
              <a:buNone/>
              <a:defRPr b="1" sz="900">
                <a:solidFill>
                  <a:srgbClr val="101921"/>
                </a:solidFill>
                <a:latin typeface="Inter"/>
                <a:ea typeface="Inter"/>
                <a:cs typeface="Inter"/>
                <a:sym typeface="Inter"/>
              </a:defRPr>
            </a:lvl3pPr>
            <a:lvl4pPr lvl="3" rtl="0">
              <a:buNone/>
              <a:defRPr b="1" sz="900">
                <a:solidFill>
                  <a:srgbClr val="101921"/>
                </a:solidFill>
                <a:latin typeface="Inter"/>
                <a:ea typeface="Inter"/>
                <a:cs typeface="Inter"/>
                <a:sym typeface="Inter"/>
              </a:defRPr>
            </a:lvl4pPr>
            <a:lvl5pPr lvl="4" rtl="0">
              <a:buNone/>
              <a:defRPr b="1" sz="900">
                <a:solidFill>
                  <a:srgbClr val="101921"/>
                </a:solidFill>
                <a:latin typeface="Inter"/>
                <a:ea typeface="Inter"/>
                <a:cs typeface="Inter"/>
                <a:sym typeface="Inter"/>
              </a:defRPr>
            </a:lvl5pPr>
            <a:lvl6pPr lvl="5" rtl="0">
              <a:buNone/>
              <a:defRPr b="1" sz="900">
                <a:solidFill>
                  <a:srgbClr val="101921"/>
                </a:solidFill>
                <a:latin typeface="Inter"/>
                <a:ea typeface="Inter"/>
                <a:cs typeface="Inter"/>
                <a:sym typeface="Inter"/>
              </a:defRPr>
            </a:lvl6pPr>
            <a:lvl7pPr lvl="6" rtl="0">
              <a:buNone/>
              <a:defRPr b="1" sz="900">
                <a:solidFill>
                  <a:srgbClr val="101921"/>
                </a:solidFill>
                <a:latin typeface="Inter"/>
                <a:ea typeface="Inter"/>
                <a:cs typeface="Inter"/>
                <a:sym typeface="Inter"/>
              </a:defRPr>
            </a:lvl7pPr>
            <a:lvl8pPr lvl="7" rtl="0">
              <a:buNone/>
              <a:defRPr b="1" sz="900">
                <a:solidFill>
                  <a:srgbClr val="101921"/>
                </a:solidFill>
                <a:latin typeface="Inter"/>
                <a:ea typeface="Inter"/>
                <a:cs typeface="Inter"/>
                <a:sym typeface="Inter"/>
              </a:defRPr>
            </a:lvl8pPr>
            <a:lvl9pPr lvl="8" rtl="0">
              <a:buNone/>
              <a:defRPr b="1" sz="900">
                <a:solidFill>
                  <a:srgbClr val="10192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418" name="Google Shape;418;p57"/>
          <p:cNvPicPr preferRelativeResize="0"/>
          <p:nvPr/>
        </p:nvPicPr>
        <p:blipFill>
          <a:blip r:embed="rId2">
            <a:alphaModFix/>
          </a:blip>
          <a:stretch>
            <a:fillRect/>
          </a:stretch>
        </p:blipFill>
        <p:spPr>
          <a:xfrm>
            <a:off x="406282" y="6440286"/>
            <a:ext cx="1218897" cy="167300"/>
          </a:xfrm>
          <a:prstGeom prst="rect">
            <a:avLst/>
          </a:prstGeom>
          <a:noFill/>
          <a:ln>
            <a:noFill/>
          </a:ln>
        </p:spPr>
      </p:pic>
      <p:cxnSp>
        <p:nvCxnSpPr>
          <p:cNvPr id="419" name="Google Shape;419;p57"/>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420" name="Google Shape;420;p57"/>
          <p:cNvSpPr txBox="1"/>
          <p:nvPr>
            <p:ph type="title"/>
          </p:nvPr>
        </p:nvSpPr>
        <p:spPr>
          <a:xfrm>
            <a:off x="609447" y="1247500"/>
            <a:ext cx="5205900" cy="3692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sp>
        <p:nvSpPr>
          <p:cNvPr id="421" name="Google Shape;421;p57"/>
          <p:cNvSpPr txBox="1"/>
          <p:nvPr>
            <p:ph idx="1" type="body"/>
          </p:nvPr>
        </p:nvSpPr>
        <p:spPr>
          <a:xfrm>
            <a:off x="6470947" y="2379933"/>
            <a:ext cx="4746900" cy="36924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rgbClr val="101921"/>
              </a:buClr>
              <a:buSzPts val="1900"/>
              <a:buFont typeface="Inter SemiBold"/>
              <a:buChar char="●"/>
              <a:defRPr sz="1900">
                <a:solidFill>
                  <a:srgbClr val="10192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C. Callout + Content (Teal BG)">
  <p:cSld name="TITLE_4_1_1_1_1_1_1_1_1_1_1_1_1_1_1_1_1_1_1_1">
    <p:bg>
      <p:bgPr>
        <a:solidFill>
          <a:srgbClr val="00A8BF"/>
        </a:solidFill>
      </p:bgPr>
    </p:bg>
    <p:spTree>
      <p:nvGrpSpPr>
        <p:cNvPr id="422" name="Shape 422"/>
        <p:cNvGrpSpPr/>
        <p:nvPr/>
      </p:nvGrpSpPr>
      <p:grpSpPr>
        <a:xfrm>
          <a:off x="0" y="0"/>
          <a:ext cx="0" cy="0"/>
          <a:chOff x="0" y="0"/>
          <a:chExt cx="0" cy="0"/>
        </a:xfrm>
      </p:grpSpPr>
      <p:sp>
        <p:nvSpPr>
          <p:cNvPr id="423" name="Google Shape;423;p58"/>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rgbClr val="101921"/>
                </a:solidFill>
                <a:latin typeface="Inter"/>
                <a:ea typeface="Inter"/>
                <a:cs typeface="Inter"/>
                <a:sym typeface="Inter"/>
              </a:defRPr>
            </a:lvl1pPr>
            <a:lvl2pPr lvl="1" rtl="0">
              <a:buNone/>
              <a:defRPr b="1" sz="900">
                <a:solidFill>
                  <a:srgbClr val="101921"/>
                </a:solidFill>
                <a:latin typeface="Inter"/>
                <a:ea typeface="Inter"/>
                <a:cs typeface="Inter"/>
                <a:sym typeface="Inter"/>
              </a:defRPr>
            </a:lvl2pPr>
            <a:lvl3pPr lvl="2" rtl="0">
              <a:buNone/>
              <a:defRPr b="1" sz="900">
                <a:solidFill>
                  <a:srgbClr val="101921"/>
                </a:solidFill>
                <a:latin typeface="Inter"/>
                <a:ea typeface="Inter"/>
                <a:cs typeface="Inter"/>
                <a:sym typeface="Inter"/>
              </a:defRPr>
            </a:lvl3pPr>
            <a:lvl4pPr lvl="3" rtl="0">
              <a:buNone/>
              <a:defRPr b="1" sz="900">
                <a:solidFill>
                  <a:srgbClr val="101921"/>
                </a:solidFill>
                <a:latin typeface="Inter"/>
                <a:ea typeface="Inter"/>
                <a:cs typeface="Inter"/>
                <a:sym typeface="Inter"/>
              </a:defRPr>
            </a:lvl4pPr>
            <a:lvl5pPr lvl="4" rtl="0">
              <a:buNone/>
              <a:defRPr b="1" sz="900">
                <a:solidFill>
                  <a:srgbClr val="101921"/>
                </a:solidFill>
                <a:latin typeface="Inter"/>
                <a:ea typeface="Inter"/>
                <a:cs typeface="Inter"/>
                <a:sym typeface="Inter"/>
              </a:defRPr>
            </a:lvl5pPr>
            <a:lvl6pPr lvl="5" rtl="0">
              <a:buNone/>
              <a:defRPr b="1" sz="900">
                <a:solidFill>
                  <a:srgbClr val="101921"/>
                </a:solidFill>
                <a:latin typeface="Inter"/>
                <a:ea typeface="Inter"/>
                <a:cs typeface="Inter"/>
                <a:sym typeface="Inter"/>
              </a:defRPr>
            </a:lvl6pPr>
            <a:lvl7pPr lvl="6" rtl="0">
              <a:buNone/>
              <a:defRPr b="1" sz="900">
                <a:solidFill>
                  <a:srgbClr val="101921"/>
                </a:solidFill>
                <a:latin typeface="Inter"/>
                <a:ea typeface="Inter"/>
                <a:cs typeface="Inter"/>
                <a:sym typeface="Inter"/>
              </a:defRPr>
            </a:lvl7pPr>
            <a:lvl8pPr lvl="7" rtl="0">
              <a:buNone/>
              <a:defRPr b="1" sz="900">
                <a:solidFill>
                  <a:srgbClr val="101921"/>
                </a:solidFill>
                <a:latin typeface="Inter"/>
                <a:ea typeface="Inter"/>
                <a:cs typeface="Inter"/>
                <a:sym typeface="Inter"/>
              </a:defRPr>
            </a:lvl8pPr>
            <a:lvl9pPr lvl="8" rtl="0">
              <a:buNone/>
              <a:defRPr b="1" sz="900">
                <a:solidFill>
                  <a:srgbClr val="10192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424" name="Google Shape;424;p58"/>
          <p:cNvPicPr preferRelativeResize="0"/>
          <p:nvPr/>
        </p:nvPicPr>
        <p:blipFill>
          <a:blip r:embed="rId2">
            <a:alphaModFix/>
          </a:blip>
          <a:stretch>
            <a:fillRect/>
          </a:stretch>
        </p:blipFill>
        <p:spPr>
          <a:xfrm>
            <a:off x="406282" y="6440286"/>
            <a:ext cx="1218897" cy="167300"/>
          </a:xfrm>
          <a:prstGeom prst="rect">
            <a:avLst/>
          </a:prstGeom>
          <a:noFill/>
          <a:ln>
            <a:noFill/>
          </a:ln>
        </p:spPr>
      </p:pic>
      <p:cxnSp>
        <p:nvCxnSpPr>
          <p:cNvPr id="425" name="Google Shape;425;p58"/>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426" name="Google Shape;426;p58"/>
          <p:cNvSpPr txBox="1"/>
          <p:nvPr>
            <p:ph type="title"/>
          </p:nvPr>
        </p:nvSpPr>
        <p:spPr>
          <a:xfrm>
            <a:off x="609447" y="1247500"/>
            <a:ext cx="5205900" cy="3692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427" name="Google Shape;427;p58"/>
          <p:cNvSpPr txBox="1"/>
          <p:nvPr>
            <p:ph idx="1" type="body"/>
          </p:nvPr>
        </p:nvSpPr>
        <p:spPr>
          <a:xfrm>
            <a:off x="6470947" y="2379933"/>
            <a:ext cx="4746900" cy="36924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rgbClr val="101921"/>
              </a:buClr>
              <a:buSzPts val="1900"/>
              <a:buFont typeface="Inter SemiBold"/>
              <a:buChar char="●"/>
              <a:defRPr sz="1900">
                <a:solidFill>
                  <a:srgbClr val="10192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D. Callout + Content (Grass BG)">
  <p:cSld name="TITLE_4_1_1_1_1_1_1_1_1_1_1_1_1_1_1_1_1_1_1_1_1">
    <p:bg>
      <p:bgPr>
        <a:solidFill>
          <a:srgbClr val="43B12E"/>
        </a:solidFill>
      </p:bgPr>
    </p:bg>
    <p:spTree>
      <p:nvGrpSpPr>
        <p:cNvPr id="428" name="Shape 428"/>
        <p:cNvGrpSpPr/>
        <p:nvPr/>
      </p:nvGrpSpPr>
      <p:grpSpPr>
        <a:xfrm>
          <a:off x="0" y="0"/>
          <a:ext cx="0" cy="0"/>
          <a:chOff x="0" y="0"/>
          <a:chExt cx="0" cy="0"/>
        </a:xfrm>
      </p:grpSpPr>
      <p:sp>
        <p:nvSpPr>
          <p:cNvPr id="429" name="Google Shape;429;p59"/>
          <p:cNvSpPr txBox="1"/>
          <p:nvPr>
            <p:ph type="title"/>
          </p:nvPr>
        </p:nvSpPr>
        <p:spPr>
          <a:xfrm>
            <a:off x="609447" y="1247500"/>
            <a:ext cx="5205900" cy="3692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sp>
        <p:nvSpPr>
          <p:cNvPr id="430" name="Google Shape;430;p59"/>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rgbClr val="101921"/>
                </a:solidFill>
                <a:latin typeface="Inter"/>
                <a:ea typeface="Inter"/>
                <a:cs typeface="Inter"/>
                <a:sym typeface="Inter"/>
              </a:defRPr>
            </a:lvl1pPr>
            <a:lvl2pPr lvl="1" rtl="0">
              <a:buNone/>
              <a:defRPr b="1" sz="900">
                <a:solidFill>
                  <a:srgbClr val="101921"/>
                </a:solidFill>
                <a:latin typeface="Inter"/>
                <a:ea typeface="Inter"/>
                <a:cs typeface="Inter"/>
                <a:sym typeface="Inter"/>
              </a:defRPr>
            </a:lvl2pPr>
            <a:lvl3pPr lvl="2" rtl="0">
              <a:buNone/>
              <a:defRPr b="1" sz="900">
                <a:solidFill>
                  <a:srgbClr val="101921"/>
                </a:solidFill>
                <a:latin typeface="Inter"/>
                <a:ea typeface="Inter"/>
                <a:cs typeface="Inter"/>
                <a:sym typeface="Inter"/>
              </a:defRPr>
            </a:lvl3pPr>
            <a:lvl4pPr lvl="3" rtl="0">
              <a:buNone/>
              <a:defRPr b="1" sz="900">
                <a:solidFill>
                  <a:srgbClr val="101921"/>
                </a:solidFill>
                <a:latin typeface="Inter"/>
                <a:ea typeface="Inter"/>
                <a:cs typeface="Inter"/>
                <a:sym typeface="Inter"/>
              </a:defRPr>
            </a:lvl4pPr>
            <a:lvl5pPr lvl="4" rtl="0">
              <a:buNone/>
              <a:defRPr b="1" sz="900">
                <a:solidFill>
                  <a:srgbClr val="101921"/>
                </a:solidFill>
                <a:latin typeface="Inter"/>
                <a:ea typeface="Inter"/>
                <a:cs typeface="Inter"/>
                <a:sym typeface="Inter"/>
              </a:defRPr>
            </a:lvl5pPr>
            <a:lvl6pPr lvl="5" rtl="0">
              <a:buNone/>
              <a:defRPr b="1" sz="900">
                <a:solidFill>
                  <a:srgbClr val="101921"/>
                </a:solidFill>
                <a:latin typeface="Inter"/>
                <a:ea typeface="Inter"/>
                <a:cs typeface="Inter"/>
                <a:sym typeface="Inter"/>
              </a:defRPr>
            </a:lvl6pPr>
            <a:lvl7pPr lvl="6" rtl="0">
              <a:buNone/>
              <a:defRPr b="1" sz="900">
                <a:solidFill>
                  <a:srgbClr val="101921"/>
                </a:solidFill>
                <a:latin typeface="Inter"/>
                <a:ea typeface="Inter"/>
                <a:cs typeface="Inter"/>
                <a:sym typeface="Inter"/>
              </a:defRPr>
            </a:lvl7pPr>
            <a:lvl8pPr lvl="7" rtl="0">
              <a:buNone/>
              <a:defRPr b="1" sz="900">
                <a:solidFill>
                  <a:srgbClr val="101921"/>
                </a:solidFill>
                <a:latin typeface="Inter"/>
                <a:ea typeface="Inter"/>
                <a:cs typeface="Inter"/>
                <a:sym typeface="Inter"/>
              </a:defRPr>
            </a:lvl8pPr>
            <a:lvl9pPr lvl="8" rtl="0">
              <a:buNone/>
              <a:defRPr b="1" sz="900">
                <a:solidFill>
                  <a:srgbClr val="10192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431" name="Google Shape;431;p59"/>
          <p:cNvPicPr preferRelativeResize="0"/>
          <p:nvPr/>
        </p:nvPicPr>
        <p:blipFill>
          <a:blip r:embed="rId2">
            <a:alphaModFix/>
          </a:blip>
          <a:stretch>
            <a:fillRect/>
          </a:stretch>
        </p:blipFill>
        <p:spPr>
          <a:xfrm>
            <a:off x="406282" y="6440286"/>
            <a:ext cx="1218897" cy="167300"/>
          </a:xfrm>
          <a:prstGeom prst="rect">
            <a:avLst/>
          </a:prstGeom>
          <a:noFill/>
          <a:ln>
            <a:noFill/>
          </a:ln>
        </p:spPr>
      </p:pic>
      <p:cxnSp>
        <p:nvCxnSpPr>
          <p:cNvPr id="432" name="Google Shape;432;p59"/>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433" name="Google Shape;433;p59"/>
          <p:cNvSpPr txBox="1"/>
          <p:nvPr>
            <p:ph idx="1" type="body"/>
          </p:nvPr>
        </p:nvSpPr>
        <p:spPr>
          <a:xfrm>
            <a:off x="6470947" y="2379933"/>
            <a:ext cx="4746900" cy="36924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rgbClr val="101921"/>
              </a:buClr>
              <a:buSzPts val="1900"/>
              <a:buFont typeface="Inter SemiBold"/>
              <a:buChar char="●"/>
              <a:defRPr sz="1900">
                <a:solidFill>
                  <a:srgbClr val="10192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E. Callout + Content (Image BG)">
  <p:cSld name="TITLE_4_1_1_1_1_1_1_1_1_1_1_1_1_1_1_1_1_1_1_1_1_1">
    <p:bg>
      <p:bgPr>
        <a:solidFill>
          <a:srgbClr val="101921"/>
        </a:solidFill>
      </p:bgPr>
    </p:bg>
    <p:spTree>
      <p:nvGrpSpPr>
        <p:cNvPr id="434" name="Shape 434"/>
        <p:cNvGrpSpPr/>
        <p:nvPr/>
      </p:nvGrpSpPr>
      <p:grpSpPr>
        <a:xfrm>
          <a:off x="0" y="0"/>
          <a:ext cx="0" cy="0"/>
          <a:chOff x="0" y="0"/>
          <a:chExt cx="0" cy="0"/>
        </a:xfrm>
      </p:grpSpPr>
      <p:sp>
        <p:nvSpPr>
          <p:cNvPr id="435" name="Google Shape;435;p60"/>
          <p:cNvSpPr/>
          <p:nvPr>
            <p:ph idx="2" type="pic"/>
          </p:nvPr>
        </p:nvSpPr>
        <p:spPr>
          <a:xfrm>
            <a:off x="0" y="233"/>
            <a:ext cx="12189000" cy="6858000"/>
          </a:xfrm>
          <a:prstGeom prst="rect">
            <a:avLst/>
          </a:prstGeom>
          <a:noFill/>
          <a:ln>
            <a:noFill/>
          </a:ln>
        </p:spPr>
      </p:sp>
      <p:sp>
        <p:nvSpPr>
          <p:cNvPr id="436" name="Google Shape;436;p60"/>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437" name="Google Shape;437;p60"/>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438" name="Google Shape;438;p60"/>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439" name="Google Shape;439;p60"/>
          <p:cNvSpPr txBox="1"/>
          <p:nvPr>
            <p:ph type="title"/>
          </p:nvPr>
        </p:nvSpPr>
        <p:spPr>
          <a:xfrm>
            <a:off x="609447" y="1247500"/>
            <a:ext cx="5205900" cy="3692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sp>
        <p:nvSpPr>
          <p:cNvPr id="440" name="Google Shape;440;p60"/>
          <p:cNvSpPr txBox="1"/>
          <p:nvPr>
            <p:ph idx="1" type="body"/>
          </p:nvPr>
        </p:nvSpPr>
        <p:spPr>
          <a:xfrm>
            <a:off x="6470947" y="2379933"/>
            <a:ext cx="4746900" cy="36924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chemeClr val="lt1"/>
              </a:buClr>
              <a:buSzPts val="1900"/>
              <a:buFont typeface="Inter SemiBold"/>
              <a:buChar char="●"/>
              <a:defRPr sz="1900">
                <a:solidFill>
                  <a:schemeClr val="lt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F. Callout + Content (Horizontal) (Onyx BG)">
  <p:cSld name="TITLE_4_1_1_1_1_1_1_1_1_1_1_1_1_1_1_1_1_1_1_1_1_1_1">
    <p:bg>
      <p:bgPr>
        <a:solidFill>
          <a:srgbClr val="101921"/>
        </a:solidFill>
      </p:bgPr>
    </p:bg>
    <p:spTree>
      <p:nvGrpSpPr>
        <p:cNvPr id="441" name="Shape 441"/>
        <p:cNvGrpSpPr/>
        <p:nvPr/>
      </p:nvGrpSpPr>
      <p:grpSpPr>
        <a:xfrm>
          <a:off x="0" y="0"/>
          <a:ext cx="0" cy="0"/>
          <a:chOff x="0" y="0"/>
          <a:chExt cx="0" cy="0"/>
        </a:xfrm>
      </p:grpSpPr>
      <p:sp>
        <p:nvSpPr>
          <p:cNvPr id="442" name="Google Shape;442;p61"/>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43" name="Google Shape;443;p61"/>
          <p:cNvSpPr txBox="1"/>
          <p:nvPr>
            <p:ph idx="1" type="body"/>
          </p:nvPr>
        </p:nvSpPr>
        <p:spPr>
          <a:xfrm>
            <a:off x="1397250" y="3233100"/>
            <a:ext cx="4741500" cy="24996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chemeClr val="lt1"/>
              </a:buClr>
              <a:buSzPts val="1900"/>
              <a:buFont typeface="Inter SemiBold"/>
              <a:buChar char="●"/>
              <a:defRPr sz="1900">
                <a:solidFill>
                  <a:schemeClr val="lt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9pPr>
          </a:lstStyle>
          <a:p/>
        </p:txBody>
      </p:sp>
      <p:cxnSp>
        <p:nvCxnSpPr>
          <p:cNvPr id="444" name="Google Shape;444;p61"/>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445" name="Google Shape;445;p61"/>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446" name="Google Shape;446;p61"/>
          <p:cNvSpPr txBox="1"/>
          <p:nvPr>
            <p:ph type="title"/>
          </p:nvPr>
        </p:nvSpPr>
        <p:spPr>
          <a:xfrm>
            <a:off x="609447" y="1247500"/>
            <a:ext cx="7670400" cy="13761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4300"/>
              <a:buFont typeface="Inter Black"/>
              <a:buNone/>
              <a:defRPr b="0" sz="4300">
                <a:solidFill>
                  <a:srgbClr val="ED8C00"/>
                </a:solidFill>
                <a:latin typeface="Inter Black"/>
                <a:ea typeface="Inter Black"/>
                <a:cs typeface="Inter Black"/>
                <a:sym typeface="Inter Black"/>
              </a:defRPr>
            </a:lvl1pPr>
            <a:lvl2pPr lvl="1"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rgbClr val="ED8C00"/>
              </a:buClr>
              <a:buSzPts val="4800"/>
              <a:buNone/>
              <a:defRPr sz="4800">
                <a:solidFill>
                  <a:srgbClr val="ED8C00"/>
                </a:solidFill>
                <a:latin typeface="Helvetica Neue Light"/>
                <a:ea typeface="Helvetica Neue Light"/>
                <a:cs typeface="Helvetica Neue Light"/>
                <a:sym typeface="Helvetica Neue Light"/>
              </a:defRPr>
            </a:lvl9pPr>
          </a:lstStyle>
          <a:p/>
        </p:txBody>
      </p:sp>
      <p:sp>
        <p:nvSpPr>
          <p:cNvPr id="447" name="Google Shape;447;p61"/>
          <p:cNvSpPr txBox="1"/>
          <p:nvPr>
            <p:ph idx="2" type="body"/>
          </p:nvPr>
        </p:nvSpPr>
        <p:spPr>
          <a:xfrm>
            <a:off x="6748311" y="3233100"/>
            <a:ext cx="4741500" cy="24996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chemeClr val="lt1"/>
              </a:buClr>
              <a:buSzPts val="1900"/>
              <a:buFont typeface="Inter SemiBold"/>
              <a:buChar char="●"/>
              <a:defRPr sz="1900">
                <a:solidFill>
                  <a:schemeClr val="lt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G. Callout + Content (Horizontal) (Tangerine BG)">
  <p:cSld name="TITLE_4_1_1_1_1_1_1_1_1_1_1_1_1_1_1_1_1_1_1_1_1_1_1_1">
    <p:bg>
      <p:bgPr>
        <a:solidFill>
          <a:srgbClr val="ED8C00"/>
        </a:solidFill>
      </p:bgPr>
    </p:bg>
    <p:spTree>
      <p:nvGrpSpPr>
        <p:cNvPr id="448" name="Shape 448"/>
        <p:cNvGrpSpPr/>
        <p:nvPr/>
      </p:nvGrpSpPr>
      <p:grpSpPr>
        <a:xfrm>
          <a:off x="0" y="0"/>
          <a:ext cx="0" cy="0"/>
          <a:chOff x="0" y="0"/>
          <a:chExt cx="0" cy="0"/>
        </a:xfrm>
      </p:grpSpPr>
      <p:sp>
        <p:nvSpPr>
          <p:cNvPr id="449" name="Google Shape;449;p62"/>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rgbClr val="101921"/>
                </a:solidFill>
                <a:latin typeface="Inter"/>
                <a:ea typeface="Inter"/>
                <a:cs typeface="Inter"/>
                <a:sym typeface="Inter"/>
              </a:defRPr>
            </a:lvl1pPr>
            <a:lvl2pPr lvl="1" rtl="0">
              <a:buNone/>
              <a:defRPr b="1" sz="900">
                <a:solidFill>
                  <a:srgbClr val="101921"/>
                </a:solidFill>
                <a:latin typeface="Inter"/>
                <a:ea typeface="Inter"/>
                <a:cs typeface="Inter"/>
                <a:sym typeface="Inter"/>
              </a:defRPr>
            </a:lvl2pPr>
            <a:lvl3pPr lvl="2" rtl="0">
              <a:buNone/>
              <a:defRPr b="1" sz="900">
                <a:solidFill>
                  <a:srgbClr val="101921"/>
                </a:solidFill>
                <a:latin typeface="Inter"/>
                <a:ea typeface="Inter"/>
                <a:cs typeface="Inter"/>
                <a:sym typeface="Inter"/>
              </a:defRPr>
            </a:lvl3pPr>
            <a:lvl4pPr lvl="3" rtl="0">
              <a:buNone/>
              <a:defRPr b="1" sz="900">
                <a:solidFill>
                  <a:srgbClr val="101921"/>
                </a:solidFill>
                <a:latin typeface="Inter"/>
                <a:ea typeface="Inter"/>
                <a:cs typeface="Inter"/>
                <a:sym typeface="Inter"/>
              </a:defRPr>
            </a:lvl4pPr>
            <a:lvl5pPr lvl="4" rtl="0">
              <a:buNone/>
              <a:defRPr b="1" sz="900">
                <a:solidFill>
                  <a:srgbClr val="101921"/>
                </a:solidFill>
                <a:latin typeface="Inter"/>
                <a:ea typeface="Inter"/>
                <a:cs typeface="Inter"/>
                <a:sym typeface="Inter"/>
              </a:defRPr>
            </a:lvl5pPr>
            <a:lvl6pPr lvl="5" rtl="0">
              <a:buNone/>
              <a:defRPr b="1" sz="900">
                <a:solidFill>
                  <a:srgbClr val="101921"/>
                </a:solidFill>
                <a:latin typeface="Inter"/>
                <a:ea typeface="Inter"/>
                <a:cs typeface="Inter"/>
                <a:sym typeface="Inter"/>
              </a:defRPr>
            </a:lvl6pPr>
            <a:lvl7pPr lvl="6" rtl="0">
              <a:buNone/>
              <a:defRPr b="1" sz="900">
                <a:solidFill>
                  <a:srgbClr val="101921"/>
                </a:solidFill>
                <a:latin typeface="Inter"/>
                <a:ea typeface="Inter"/>
                <a:cs typeface="Inter"/>
                <a:sym typeface="Inter"/>
              </a:defRPr>
            </a:lvl7pPr>
            <a:lvl8pPr lvl="7" rtl="0">
              <a:buNone/>
              <a:defRPr b="1" sz="900">
                <a:solidFill>
                  <a:srgbClr val="101921"/>
                </a:solidFill>
                <a:latin typeface="Inter"/>
                <a:ea typeface="Inter"/>
                <a:cs typeface="Inter"/>
                <a:sym typeface="Inter"/>
              </a:defRPr>
            </a:lvl8pPr>
            <a:lvl9pPr lvl="8" rtl="0">
              <a:buNone/>
              <a:defRPr b="1" sz="900">
                <a:solidFill>
                  <a:srgbClr val="10192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450" name="Google Shape;450;p62"/>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451" name="Google Shape;451;p62"/>
          <p:cNvSpPr txBox="1"/>
          <p:nvPr>
            <p:ph type="title"/>
          </p:nvPr>
        </p:nvSpPr>
        <p:spPr>
          <a:xfrm>
            <a:off x="609447" y="1247500"/>
            <a:ext cx="7670400" cy="13761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pic>
        <p:nvPicPr>
          <p:cNvPr id="452" name="Google Shape;452;p62"/>
          <p:cNvPicPr preferRelativeResize="0"/>
          <p:nvPr/>
        </p:nvPicPr>
        <p:blipFill>
          <a:blip r:embed="rId2">
            <a:alphaModFix/>
          </a:blip>
          <a:stretch>
            <a:fillRect/>
          </a:stretch>
        </p:blipFill>
        <p:spPr>
          <a:xfrm>
            <a:off x="406282" y="6440286"/>
            <a:ext cx="1218897" cy="167300"/>
          </a:xfrm>
          <a:prstGeom prst="rect">
            <a:avLst/>
          </a:prstGeom>
          <a:noFill/>
          <a:ln>
            <a:noFill/>
          </a:ln>
        </p:spPr>
      </p:pic>
      <p:sp>
        <p:nvSpPr>
          <p:cNvPr id="453" name="Google Shape;453;p62"/>
          <p:cNvSpPr txBox="1"/>
          <p:nvPr>
            <p:ph idx="1" type="body"/>
          </p:nvPr>
        </p:nvSpPr>
        <p:spPr>
          <a:xfrm>
            <a:off x="1397250" y="3233100"/>
            <a:ext cx="4741500" cy="24996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rgbClr val="101921"/>
              </a:buClr>
              <a:buSzPts val="1900"/>
              <a:buFont typeface="Inter SemiBold"/>
              <a:buChar char="●"/>
              <a:defRPr sz="1900">
                <a:solidFill>
                  <a:srgbClr val="10192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9pPr>
          </a:lstStyle>
          <a:p/>
        </p:txBody>
      </p:sp>
      <p:sp>
        <p:nvSpPr>
          <p:cNvPr id="454" name="Google Shape;454;p62"/>
          <p:cNvSpPr txBox="1"/>
          <p:nvPr>
            <p:ph idx="2" type="body"/>
          </p:nvPr>
        </p:nvSpPr>
        <p:spPr>
          <a:xfrm>
            <a:off x="6748311" y="3233100"/>
            <a:ext cx="4741500" cy="24996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rgbClr val="101921"/>
              </a:buClr>
              <a:buSzPts val="1900"/>
              <a:buFont typeface="Inter SemiBold"/>
              <a:buChar char="●"/>
              <a:defRPr sz="1900">
                <a:solidFill>
                  <a:srgbClr val="10192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criptive Copy">
  <p:cSld name="TITLE_AND_BODY_3">
    <p:spTree>
      <p:nvGrpSpPr>
        <p:cNvPr id="63" name="Shape 63"/>
        <p:cNvGrpSpPr/>
        <p:nvPr/>
      </p:nvGrpSpPr>
      <p:grpSpPr>
        <a:xfrm>
          <a:off x="0" y="0"/>
          <a:ext cx="0" cy="0"/>
          <a:chOff x="0" y="0"/>
          <a:chExt cx="0" cy="0"/>
        </a:xfrm>
      </p:grpSpPr>
      <p:sp>
        <p:nvSpPr>
          <p:cNvPr id="64" name="Google Shape;64;p7"/>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65" name="Google Shape;65;p7"/>
          <p:cNvSpPr txBox="1"/>
          <p:nvPr>
            <p:ph idx="1" type="body"/>
          </p:nvPr>
        </p:nvSpPr>
        <p:spPr>
          <a:xfrm>
            <a:off x="296875" y="1765225"/>
            <a:ext cx="113241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2pPr>
            <a:lvl3pPr indent="-298450" lvl="2" marL="13716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3pPr>
            <a:lvl4pPr indent="-298450" lvl="3" marL="18288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4pPr>
            <a:lvl5pPr indent="-298450" lvl="4" marL="22860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5pPr>
            <a:lvl6pPr indent="-298450" lvl="5" marL="27432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6pPr>
            <a:lvl7pPr indent="-298450" lvl="6" marL="32004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7pPr>
            <a:lvl8pPr indent="-298450" lvl="7" marL="3657600" rtl="0">
              <a:lnSpc>
                <a:spcPct val="115000"/>
              </a:lnSpc>
              <a:spcBef>
                <a:spcPts val="2100"/>
              </a:spcBef>
              <a:spcAft>
                <a:spcPts val="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8pPr>
            <a:lvl9pPr indent="-298450" lvl="8" marL="4114800" rtl="0">
              <a:lnSpc>
                <a:spcPct val="115000"/>
              </a:lnSpc>
              <a:spcBef>
                <a:spcPts val="2100"/>
              </a:spcBef>
              <a:spcAft>
                <a:spcPts val="2100"/>
              </a:spcAft>
              <a:buClr>
                <a:srgbClr val="FB4D42"/>
              </a:buClr>
              <a:buSzPts val="1100"/>
              <a:buFont typeface="Montserrat Light"/>
              <a:buChar char="●"/>
              <a:defRPr i="0" sz="1800">
                <a:solidFill>
                  <a:srgbClr val="091F2F"/>
                </a:solidFill>
                <a:latin typeface="Montserrat Light"/>
                <a:ea typeface="Montserrat Light"/>
                <a:cs typeface="Montserrat Light"/>
                <a:sym typeface="Montserrat Light"/>
              </a:defRPr>
            </a:lvl9pPr>
          </a:lstStyle>
          <a:p/>
        </p:txBody>
      </p:sp>
      <p:sp>
        <p:nvSpPr>
          <p:cNvPr id="66" name="Google Shape;66;p7"/>
          <p:cNvSpPr txBox="1"/>
          <p:nvPr>
            <p:ph idx="2"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67" name="Google Shape;67;p7"/>
          <p:cNvGrpSpPr/>
          <p:nvPr/>
        </p:nvGrpSpPr>
        <p:grpSpPr>
          <a:xfrm>
            <a:off x="11328778" y="10"/>
            <a:ext cx="860162" cy="995784"/>
            <a:chOff x="6568475" y="1210300"/>
            <a:chExt cx="481425" cy="557300"/>
          </a:xfrm>
        </p:grpSpPr>
        <p:sp>
          <p:nvSpPr>
            <p:cNvPr id="68" name="Google Shape;68;p7"/>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7"/>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7"/>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H. Callout + Content (Horizontal) (Teal BG)">
  <p:cSld name="TITLE_4_1_1_1_1_1_1_1_1_1_1_1_1_1_1_1_1_1_1_1_1_1_1_1_1">
    <p:bg>
      <p:bgPr>
        <a:solidFill>
          <a:srgbClr val="00A8BF"/>
        </a:solidFill>
      </p:bgPr>
    </p:bg>
    <p:spTree>
      <p:nvGrpSpPr>
        <p:cNvPr id="455" name="Shape 455"/>
        <p:cNvGrpSpPr/>
        <p:nvPr/>
      </p:nvGrpSpPr>
      <p:grpSpPr>
        <a:xfrm>
          <a:off x="0" y="0"/>
          <a:ext cx="0" cy="0"/>
          <a:chOff x="0" y="0"/>
          <a:chExt cx="0" cy="0"/>
        </a:xfrm>
      </p:grpSpPr>
      <p:sp>
        <p:nvSpPr>
          <p:cNvPr id="456" name="Google Shape;456;p63"/>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rgbClr val="101921"/>
                </a:solidFill>
                <a:latin typeface="Inter"/>
                <a:ea typeface="Inter"/>
                <a:cs typeface="Inter"/>
                <a:sym typeface="Inter"/>
              </a:defRPr>
            </a:lvl1pPr>
            <a:lvl2pPr lvl="1" rtl="0">
              <a:buNone/>
              <a:defRPr b="1" sz="900">
                <a:solidFill>
                  <a:srgbClr val="101921"/>
                </a:solidFill>
                <a:latin typeface="Inter"/>
                <a:ea typeface="Inter"/>
                <a:cs typeface="Inter"/>
                <a:sym typeface="Inter"/>
              </a:defRPr>
            </a:lvl2pPr>
            <a:lvl3pPr lvl="2" rtl="0">
              <a:buNone/>
              <a:defRPr b="1" sz="900">
                <a:solidFill>
                  <a:srgbClr val="101921"/>
                </a:solidFill>
                <a:latin typeface="Inter"/>
                <a:ea typeface="Inter"/>
                <a:cs typeface="Inter"/>
                <a:sym typeface="Inter"/>
              </a:defRPr>
            </a:lvl3pPr>
            <a:lvl4pPr lvl="3" rtl="0">
              <a:buNone/>
              <a:defRPr b="1" sz="900">
                <a:solidFill>
                  <a:srgbClr val="101921"/>
                </a:solidFill>
                <a:latin typeface="Inter"/>
                <a:ea typeface="Inter"/>
                <a:cs typeface="Inter"/>
                <a:sym typeface="Inter"/>
              </a:defRPr>
            </a:lvl4pPr>
            <a:lvl5pPr lvl="4" rtl="0">
              <a:buNone/>
              <a:defRPr b="1" sz="900">
                <a:solidFill>
                  <a:srgbClr val="101921"/>
                </a:solidFill>
                <a:latin typeface="Inter"/>
                <a:ea typeface="Inter"/>
                <a:cs typeface="Inter"/>
                <a:sym typeface="Inter"/>
              </a:defRPr>
            </a:lvl5pPr>
            <a:lvl6pPr lvl="5" rtl="0">
              <a:buNone/>
              <a:defRPr b="1" sz="900">
                <a:solidFill>
                  <a:srgbClr val="101921"/>
                </a:solidFill>
                <a:latin typeface="Inter"/>
                <a:ea typeface="Inter"/>
                <a:cs typeface="Inter"/>
                <a:sym typeface="Inter"/>
              </a:defRPr>
            </a:lvl6pPr>
            <a:lvl7pPr lvl="6" rtl="0">
              <a:buNone/>
              <a:defRPr b="1" sz="900">
                <a:solidFill>
                  <a:srgbClr val="101921"/>
                </a:solidFill>
                <a:latin typeface="Inter"/>
                <a:ea typeface="Inter"/>
                <a:cs typeface="Inter"/>
                <a:sym typeface="Inter"/>
              </a:defRPr>
            </a:lvl7pPr>
            <a:lvl8pPr lvl="7" rtl="0">
              <a:buNone/>
              <a:defRPr b="1" sz="900">
                <a:solidFill>
                  <a:srgbClr val="101921"/>
                </a:solidFill>
                <a:latin typeface="Inter"/>
                <a:ea typeface="Inter"/>
                <a:cs typeface="Inter"/>
                <a:sym typeface="Inter"/>
              </a:defRPr>
            </a:lvl8pPr>
            <a:lvl9pPr lvl="8" rtl="0">
              <a:buNone/>
              <a:defRPr b="1" sz="900">
                <a:solidFill>
                  <a:srgbClr val="10192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457" name="Google Shape;457;p63"/>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458" name="Google Shape;458;p63"/>
          <p:cNvPicPr preferRelativeResize="0"/>
          <p:nvPr/>
        </p:nvPicPr>
        <p:blipFill>
          <a:blip r:embed="rId2">
            <a:alphaModFix/>
          </a:blip>
          <a:stretch>
            <a:fillRect/>
          </a:stretch>
        </p:blipFill>
        <p:spPr>
          <a:xfrm>
            <a:off x="406282" y="6440286"/>
            <a:ext cx="1218897" cy="167300"/>
          </a:xfrm>
          <a:prstGeom prst="rect">
            <a:avLst/>
          </a:prstGeom>
          <a:noFill/>
          <a:ln>
            <a:noFill/>
          </a:ln>
        </p:spPr>
      </p:pic>
      <p:sp>
        <p:nvSpPr>
          <p:cNvPr id="459" name="Google Shape;459;p63"/>
          <p:cNvSpPr txBox="1"/>
          <p:nvPr>
            <p:ph type="title"/>
          </p:nvPr>
        </p:nvSpPr>
        <p:spPr>
          <a:xfrm>
            <a:off x="609447" y="1247500"/>
            <a:ext cx="7670400" cy="13761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sp>
        <p:nvSpPr>
          <p:cNvPr id="460" name="Google Shape;460;p63"/>
          <p:cNvSpPr txBox="1"/>
          <p:nvPr>
            <p:ph idx="1" type="body"/>
          </p:nvPr>
        </p:nvSpPr>
        <p:spPr>
          <a:xfrm>
            <a:off x="1397250" y="3233100"/>
            <a:ext cx="4741500" cy="24996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rgbClr val="101921"/>
              </a:buClr>
              <a:buSzPts val="1900"/>
              <a:buFont typeface="Inter SemiBold"/>
              <a:buChar char="●"/>
              <a:defRPr sz="1900">
                <a:solidFill>
                  <a:srgbClr val="10192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9pPr>
          </a:lstStyle>
          <a:p/>
        </p:txBody>
      </p:sp>
      <p:sp>
        <p:nvSpPr>
          <p:cNvPr id="461" name="Google Shape;461;p63"/>
          <p:cNvSpPr txBox="1"/>
          <p:nvPr>
            <p:ph idx="2" type="body"/>
          </p:nvPr>
        </p:nvSpPr>
        <p:spPr>
          <a:xfrm>
            <a:off x="6748311" y="3233100"/>
            <a:ext cx="4741500" cy="24996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rgbClr val="101921"/>
              </a:buClr>
              <a:buSzPts val="1900"/>
              <a:buFont typeface="Inter SemiBold"/>
              <a:buChar char="●"/>
              <a:defRPr sz="1900">
                <a:solidFill>
                  <a:srgbClr val="10192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I. Callout + Content (Horizontal) (Grass BG)">
  <p:cSld name="TITLE_4_1_1_1_1_1_1_1_1_1_1_1_1_1_1_1_1_1_1_1_1_1_1_1_1_1">
    <p:bg>
      <p:bgPr>
        <a:solidFill>
          <a:srgbClr val="43B12E"/>
        </a:solidFill>
      </p:bgPr>
    </p:bg>
    <p:spTree>
      <p:nvGrpSpPr>
        <p:cNvPr id="462" name="Shape 462"/>
        <p:cNvGrpSpPr/>
        <p:nvPr/>
      </p:nvGrpSpPr>
      <p:grpSpPr>
        <a:xfrm>
          <a:off x="0" y="0"/>
          <a:ext cx="0" cy="0"/>
          <a:chOff x="0" y="0"/>
          <a:chExt cx="0" cy="0"/>
        </a:xfrm>
      </p:grpSpPr>
      <p:sp>
        <p:nvSpPr>
          <p:cNvPr id="463" name="Google Shape;463;p64"/>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rgbClr val="101921"/>
                </a:solidFill>
                <a:latin typeface="Inter"/>
                <a:ea typeface="Inter"/>
                <a:cs typeface="Inter"/>
                <a:sym typeface="Inter"/>
              </a:defRPr>
            </a:lvl1pPr>
            <a:lvl2pPr lvl="1" rtl="0">
              <a:buNone/>
              <a:defRPr b="1" sz="900">
                <a:solidFill>
                  <a:srgbClr val="101921"/>
                </a:solidFill>
                <a:latin typeface="Inter"/>
                <a:ea typeface="Inter"/>
                <a:cs typeface="Inter"/>
                <a:sym typeface="Inter"/>
              </a:defRPr>
            </a:lvl2pPr>
            <a:lvl3pPr lvl="2" rtl="0">
              <a:buNone/>
              <a:defRPr b="1" sz="900">
                <a:solidFill>
                  <a:srgbClr val="101921"/>
                </a:solidFill>
                <a:latin typeface="Inter"/>
                <a:ea typeface="Inter"/>
                <a:cs typeface="Inter"/>
                <a:sym typeface="Inter"/>
              </a:defRPr>
            </a:lvl3pPr>
            <a:lvl4pPr lvl="3" rtl="0">
              <a:buNone/>
              <a:defRPr b="1" sz="900">
                <a:solidFill>
                  <a:srgbClr val="101921"/>
                </a:solidFill>
                <a:latin typeface="Inter"/>
                <a:ea typeface="Inter"/>
                <a:cs typeface="Inter"/>
                <a:sym typeface="Inter"/>
              </a:defRPr>
            </a:lvl4pPr>
            <a:lvl5pPr lvl="4" rtl="0">
              <a:buNone/>
              <a:defRPr b="1" sz="900">
                <a:solidFill>
                  <a:srgbClr val="101921"/>
                </a:solidFill>
                <a:latin typeface="Inter"/>
                <a:ea typeface="Inter"/>
                <a:cs typeface="Inter"/>
                <a:sym typeface="Inter"/>
              </a:defRPr>
            </a:lvl5pPr>
            <a:lvl6pPr lvl="5" rtl="0">
              <a:buNone/>
              <a:defRPr b="1" sz="900">
                <a:solidFill>
                  <a:srgbClr val="101921"/>
                </a:solidFill>
                <a:latin typeface="Inter"/>
                <a:ea typeface="Inter"/>
                <a:cs typeface="Inter"/>
                <a:sym typeface="Inter"/>
              </a:defRPr>
            </a:lvl6pPr>
            <a:lvl7pPr lvl="6" rtl="0">
              <a:buNone/>
              <a:defRPr b="1" sz="900">
                <a:solidFill>
                  <a:srgbClr val="101921"/>
                </a:solidFill>
                <a:latin typeface="Inter"/>
                <a:ea typeface="Inter"/>
                <a:cs typeface="Inter"/>
                <a:sym typeface="Inter"/>
              </a:defRPr>
            </a:lvl7pPr>
            <a:lvl8pPr lvl="7" rtl="0">
              <a:buNone/>
              <a:defRPr b="1" sz="900">
                <a:solidFill>
                  <a:srgbClr val="101921"/>
                </a:solidFill>
                <a:latin typeface="Inter"/>
                <a:ea typeface="Inter"/>
                <a:cs typeface="Inter"/>
                <a:sym typeface="Inter"/>
              </a:defRPr>
            </a:lvl8pPr>
            <a:lvl9pPr lvl="8" rtl="0">
              <a:buNone/>
              <a:defRPr b="1" sz="900">
                <a:solidFill>
                  <a:srgbClr val="10192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464" name="Google Shape;464;p64"/>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465" name="Google Shape;465;p64"/>
          <p:cNvPicPr preferRelativeResize="0"/>
          <p:nvPr/>
        </p:nvPicPr>
        <p:blipFill>
          <a:blip r:embed="rId2">
            <a:alphaModFix/>
          </a:blip>
          <a:stretch>
            <a:fillRect/>
          </a:stretch>
        </p:blipFill>
        <p:spPr>
          <a:xfrm>
            <a:off x="406282" y="6440286"/>
            <a:ext cx="1218897" cy="167300"/>
          </a:xfrm>
          <a:prstGeom prst="rect">
            <a:avLst/>
          </a:prstGeom>
          <a:noFill/>
          <a:ln>
            <a:noFill/>
          </a:ln>
        </p:spPr>
      </p:pic>
      <p:sp>
        <p:nvSpPr>
          <p:cNvPr id="466" name="Google Shape;466;p64"/>
          <p:cNvSpPr txBox="1"/>
          <p:nvPr>
            <p:ph type="title"/>
          </p:nvPr>
        </p:nvSpPr>
        <p:spPr>
          <a:xfrm>
            <a:off x="609447" y="1247500"/>
            <a:ext cx="7670400" cy="13761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sp>
        <p:nvSpPr>
          <p:cNvPr id="467" name="Google Shape;467;p64"/>
          <p:cNvSpPr txBox="1"/>
          <p:nvPr>
            <p:ph idx="1" type="body"/>
          </p:nvPr>
        </p:nvSpPr>
        <p:spPr>
          <a:xfrm>
            <a:off x="1397250" y="3233100"/>
            <a:ext cx="4741500" cy="24996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rgbClr val="101921"/>
              </a:buClr>
              <a:buSzPts val="1900"/>
              <a:buFont typeface="Inter SemiBold"/>
              <a:buChar char="●"/>
              <a:defRPr sz="1900">
                <a:solidFill>
                  <a:srgbClr val="10192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9pPr>
          </a:lstStyle>
          <a:p/>
        </p:txBody>
      </p:sp>
      <p:sp>
        <p:nvSpPr>
          <p:cNvPr id="468" name="Google Shape;468;p64"/>
          <p:cNvSpPr txBox="1"/>
          <p:nvPr>
            <p:ph idx="2" type="body"/>
          </p:nvPr>
        </p:nvSpPr>
        <p:spPr>
          <a:xfrm>
            <a:off x="6748311" y="3233100"/>
            <a:ext cx="4741500" cy="24996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rgbClr val="101921"/>
              </a:buClr>
              <a:buSzPts val="1900"/>
              <a:buFont typeface="Inter SemiBold"/>
              <a:buChar char="●"/>
              <a:defRPr sz="1900">
                <a:solidFill>
                  <a:srgbClr val="10192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rgbClr val="101921"/>
              </a:buClr>
              <a:buSzPts val="1300"/>
              <a:buFont typeface="Inter SemiBold"/>
              <a:buChar char="●"/>
              <a:defRPr sz="1300">
                <a:solidFill>
                  <a:srgbClr val="101921"/>
                </a:solidFill>
                <a:latin typeface="Inter SemiBold"/>
                <a:ea typeface="Inter SemiBold"/>
                <a:cs typeface="Inter SemiBold"/>
                <a:sym typeface="Inter SemiBold"/>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I. Callout + Content (Horizontal) (Grass BG) 2">
  <p:cSld name="TITLE_4_1_1_1_1_1_1_1_1_1_1_1_1_1_1_1_1_1_1_1_1_1_1_1_1_1_3">
    <p:bg>
      <p:bgPr>
        <a:solidFill>
          <a:srgbClr val="101921"/>
        </a:solidFill>
      </p:bgPr>
    </p:bg>
    <p:spTree>
      <p:nvGrpSpPr>
        <p:cNvPr id="469" name="Shape 469"/>
        <p:cNvGrpSpPr/>
        <p:nvPr/>
      </p:nvGrpSpPr>
      <p:grpSpPr>
        <a:xfrm>
          <a:off x="0" y="0"/>
          <a:ext cx="0" cy="0"/>
          <a:chOff x="0" y="0"/>
          <a:chExt cx="0" cy="0"/>
        </a:xfrm>
      </p:grpSpPr>
      <p:sp>
        <p:nvSpPr>
          <p:cNvPr id="470" name="Google Shape;470;p65"/>
          <p:cNvSpPr/>
          <p:nvPr>
            <p:ph idx="2" type="pic"/>
          </p:nvPr>
        </p:nvSpPr>
        <p:spPr>
          <a:xfrm>
            <a:off x="0" y="233"/>
            <a:ext cx="12189000" cy="6858000"/>
          </a:xfrm>
          <a:prstGeom prst="rect">
            <a:avLst/>
          </a:prstGeom>
          <a:noFill/>
          <a:ln>
            <a:noFill/>
          </a:ln>
        </p:spPr>
      </p:sp>
      <p:sp>
        <p:nvSpPr>
          <p:cNvPr id="471" name="Google Shape;471;p65"/>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472" name="Google Shape;472;p65"/>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473" name="Google Shape;473;p65"/>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474" name="Google Shape;474;p65"/>
          <p:cNvSpPr txBox="1"/>
          <p:nvPr>
            <p:ph type="title"/>
          </p:nvPr>
        </p:nvSpPr>
        <p:spPr>
          <a:xfrm>
            <a:off x="609447" y="1247500"/>
            <a:ext cx="7670400" cy="13761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sp>
        <p:nvSpPr>
          <p:cNvPr id="475" name="Google Shape;475;p65"/>
          <p:cNvSpPr txBox="1"/>
          <p:nvPr>
            <p:ph idx="1" type="body"/>
          </p:nvPr>
        </p:nvSpPr>
        <p:spPr>
          <a:xfrm>
            <a:off x="1397250" y="3233100"/>
            <a:ext cx="4741500" cy="24996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chemeClr val="lt1"/>
              </a:buClr>
              <a:buSzPts val="1900"/>
              <a:buFont typeface="Inter SemiBold"/>
              <a:buChar char="●"/>
              <a:defRPr sz="1900">
                <a:solidFill>
                  <a:schemeClr val="lt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9pPr>
          </a:lstStyle>
          <a:p/>
        </p:txBody>
      </p:sp>
      <p:sp>
        <p:nvSpPr>
          <p:cNvPr id="476" name="Google Shape;476;p65"/>
          <p:cNvSpPr txBox="1"/>
          <p:nvPr>
            <p:ph idx="3" type="body"/>
          </p:nvPr>
        </p:nvSpPr>
        <p:spPr>
          <a:xfrm>
            <a:off x="6748311" y="3233100"/>
            <a:ext cx="4741500" cy="2499600"/>
          </a:xfrm>
          <a:prstGeom prst="rect">
            <a:avLst/>
          </a:prstGeom>
        </p:spPr>
        <p:txBody>
          <a:bodyPr anchorCtr="0" anchor="t" bIns="0" lIns="0" spcFirstLastPara="1" rIns="0" wrap="square" tIns="0">
            <a:noAutofit/>
          </a:bodyPr>
          <a:lstStyle>
            <a:lvl1pPr indent="-349250" lvl="0" marL="457200" rtl="0">
              <a:lnSpc>
                <a:spcPct val="115000"/>
              </a:lnSpc>
              <a:spcBef>
                <a:spcPts val="0"/>
              </a:spcBef>
              <a:spcAft>
                <a:spcPts val="0"/>
              </a:spcAft>
              <a:buClr>
                <a:schemeClr val="lt1"/>
              </a:buClr>
              <a:buSzPts val="1900"/>
              <a:buFont typeface="Inter SemiBold"/>
              <a:buChar char="●"/>
              <a:defRPr sz="1900">
                <a:solidFill>
                  <a:schemeClr val="lt1"/>
                </a:solidFill>
                <a:latin typeface="Inter SemiBold"/>
                <a:ea typeface="Inter SemiBold"/>
                <a:cs typeface="Inter SemiBold"/>
                <a:sym typeface="Inter SemiBold"/>
              </a:defRPr>
            </a:lvl1pPr>
            <a:lvl2pPr indent="-311150" lvl="1" marL="9144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2pPr>
            <a:lvl3pPr indent="-311150" lvl="2" marL="13716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3pPr>
            <a:lvl4pPr indent="-311150" lvl="3" marL="18288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4pPr>
            <a:lvl5pPr indent="-311150" lvl="4" marL="22860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5pPr>
            <a:lvl6pPr indent="-311150" lvl="5" marL="27432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6pPr>
            <a:lvl7pPr indent="-311150" lvl="6" marL="32004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7pPr>
            <a:lvl8pPr indent="-311150" lvl="7" marL="3657600" rtl="0">
              <a:lnSpc>
                <a:spcPct val="115000"/>
              </a:lnSpc>
              <a:spcBef>
                <a:spcPts val="2400"/>
              </a:spcBef>
              <a:spcAft>
                <a:spcPts val="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8pPr>
            <a:lvl9pPr indent="-311150" lvl="8" marL="4114800" rtl="0">
              <a:lnSpc>
                <a:spcPct val="115000"/>
              </a:lnSpc>
              <a:spcBef>
                <a:spcPts val="2400"/>
              </a:spcBef>
              <a:spcAft>
                <a:spcPts val="2400"/>
              </a:spcAft>
              <a:buClr>
                <a:schemeClr val="lt1"/>
              </a:buClr>
              <a:buSzPts val="1300"/>
              <a:buFont typeface="Inter SemiBold"/>
              <a:buChar char="●"/>
              <a:defRPr sz="1300">
                <a:solidFill>
                  <a:schemeClr val="lt1"/>
                </a:solidFill>
                <a:latin typeface="Inter SemiBold"/>
                <a:ea typeface="Inter SemiBold"/>
                <a:cs typeface="Inter SemiBold"/>
                <a:sym typeface="Inter SemiBold"/>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A. Copy Content">
  <p:cSld name="TITLE_4_1_1_1_1_1_1_1_1_1_1_1_1_1_1_1_1_1_1_1_1_1_1_1_1_1_2">
    <p:bg>
      <p:bgPr>
        <a:solidFill>
          <a:srgbClr val="101921"/>
        </a:solidFill>
      </p:bgPr>
    </p:bg>
    <p:spTree>
      <p:nvGrpSpPr>
        <p:cNvPr id="477" name="Shape 477"/>
        <p:cNvGrpSpPr/>
        <p:nvPr/>
      </p:nvGrpSpPr>
      <p:grpSpPr>
        <a:xfrm>
          <a:off x="0" y="0"/>
          <a:ext cx="0" cy="0"/>
          <a:chOff x="0" y="0"/>
          <a:chExt cx="0" cy="0"/>
        </a:xfrm>
      </p:grpSpPr>
      <p:sp>
        <p:nvSpPr>
          <p:cNvPr id="478" name="Google Shape;478;p66"/>
          <p:cNvSpPr txBox="1"/>
          <p:nvPr>
            <p:ph type="title"/>
          </p:nvPr>
        </p:nvSpPr>
        <p:spPr>
          <a:xfrm>
            <a:off x="609447" y="1247500"/>
            <a:ext cx="5205900" cy="3692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rgbClr val="ED8C00"/>
              </a:buClr>
              <a:buSzPts val="4300"/>
              <a:buFont typeface="Inter Black"/>
              <a:buNone/>
              <a:defRPr b="0" sz="4300">
                <a:solidFill>
                  <a:srgbClr val="ED8C00"/>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479" name="Google Shape;479;p66"/>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480" name="Google Shape;480;p66"/>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481" name="Google Shape;481;p66"/>
          <p:cNvPicPr preferRelativeResize="0"/>
          <p:nvPr/>
        </p:nvPicPr>
        <p:blipFill>
          <a:blip r:embed="rId2">
            <a:alphaModFix/>
          </a:blip>
          <a:stretch>
            <a:fillRect/>
          </a:stretch>
        </p:blipFill>
        <p:spPr>
          <a:xfrm>
            <a:off x="406282" y="6440286"/>
            <a:ext cx="1218897" cy="167300"/>
          </a:xfrm>
          <a:prstGeom prst="rect">
            <a:avLst/>
          </a:prstGeom>
          <a:noFill/>
          <a:ln>
            <a:noFill/>
          </a:ln>
        </p:spPr>
      </p:pic>
      <p:sp>
        <p:nvSpPr>
          <p:cNvPr id="482" name="Google Shape;482;p66"/>
          <p:cNvSpPr txBox="1"/>
          <p:nvPr>
            <p:ph idx="2" type="title"/>
          </p:nvPr>
        </p:nvSpPr>
        <p:spPr>
          <a:xfrm>
            <a:off x="6891409" y="2337267"/>
            <a:ext cx="33801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600"/>
              <a:buFont typeface="Inter Black"/>
              <a:buNone/>
              <a:defRPr b="0" sz="16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1600"/>
              <a:buNone/>
              <a:defRPr sz="1600">
                <a:latin typeface="Helvetica Neue Light"/>
                <a:ea typeface="Helvetica Neue Light"/>
                <a:cs typeface="Helvetica Neue Light"/>
                <a:sym typeface="Helvetica Neue Light"/>
              </a:defRPr>
            </a:lvl2pPr>
            <a:lvl3pPr lvl="2"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3pPr>
            <a:lvl4pPr lvl="3"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4pPr>
            <a:lvl5pPr lvl="4"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5pPr>
            <a:lvl6pPr lvl="5"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6pPr>
            <a:lvl7pPr lvl="6"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7pPr>
            <a:lvl8pPr lvl="7"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1600"/>
              <a:buNone/>
              <a:defRPr sz="1600">
                <a:latin typeface="Helvetica Neue Light"/>
                <a:ea typeface="Helvetica Neue Light"/>
                <a:cs typeface="Helvetica Neue Light"/>
                <a:sym typeface="Helvetica Neue Light"/>
              </a:defRPr>
            </a:lvl9pPr>
          </a:lstStyle>
          <a:p/>
        </p:txBody>
      </p:sp>
      <p:sp>
        <p:nvSpPr>
          <p:cNvPr id="483" name="Google Shape;483;p66"/>
          <p:cNvSpPr txBox="1"/>
          <p:nvPr>
            <p:ph idx="1" type="body"/>
          </p:nvPr>
        </p:nvSpPr>
        <p:spPr>
          <a:xfrm>
            <a:off x="6891589" y="3192833"/>
            <a:ext cx="4281600" cy="2208000"/>
          </a:xfrm>
          <a:prstGeom prst="rect">
            <a:avLst/>
          </a:prstGeom>
        </p:spPr>
        <p:txBody>
          <a:bodyPr anchorCtr="0" anchor="t" bIns="0" lIns="0" spcFirstLastPara="1" rIns="0" wrap="square" tIns="0">
            <a:noAutofit/>
          </a:bodyPr>
          <a:lstStyle>
            <a:lvl1pPr indent="-311150" lvl="0" marL="457200" rtl="0">
              <a:lnSpc>
                <a:spcPct val="115000"/>
              </a:lnSpc>
              <a:spcBef>
                <a:spcPts val="0"/>
              </a:spcBef>
              <a:spcAft>
                <a:spcPts val="0"/>
              </a:spcAft>
              <a:buClr>
                <a:schemeClr val="lt1"/>
              </a:buClr>
              <a:buSzPts val="1300"/>
              <a:buFont typeface="Inter Light"/>
              <a:buChar char="●"/>
              <a:defRPr sz="1300">
                <a:solidFill>
                  <a:schemeClr val="lt1"/>
                </a:solidFill>
                <a:latin typeface="Inter Light"/>
                <a:ea typeface="Inter Light"/>
                <a:cs typeface="Inter Light"/>
                <a:sym typeface="Inter Light"/>
              </a:defRPr>
            </a:lvl1pPr>
            <a:lvl2pPr indent="-304800" lvl="1" marL="9144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2pPr>
            <a:lvl3pPr indent="-304800" lvl="2" marL="13716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3pPr>
            <a:lvl4pPr indent="-304800" lvl="3" marL="18288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4pPr>
            <a:lvl5pPr indent="-304800" lvl="4" marL="22860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5pPr>
            <a:lvl6pPr indent="-304800" lvl="5" marL="27432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6pPr>
            <a:lvl7pPr indent="-304800" lvl="6" marL="32004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7pPr>
            <a:lvl8pPr indent="-304800" lvl="7" marL="36576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8pPr>
            <a:lvl9pPr indent="-304800" lvl="8" marL="4114800" rtl="0">
              <a:lnSpc>
                <a:spcPct val="115000"/>
              </a:lnSpc>
              <a:spcBef>
                <a:spcPts val="1600"/>
              </a:spcBef>
              <a:spcAft>
                <a:spcPts val="1600"/>
              </a:spcAft>
              <a:buClr>
                <a:schemeClr val="lt1"/>
              </a:buClr>
              <a:buSzPts val="1200"/>
              <a:buFont typeface="Inter Light"/>
              <a:buChar char="●"/>
              <a:defRPr sz="1200">
                <a:solidFill>
                  <a:schemeClr val="lt1"/>
                </a:solidFill>
                <a:latin typeface="Inter Light"/>
                <a:ea typeface="Inter Light"/>
                <a:cs typeface="Inter Light"/>
                <a:sym typeface="Inter Light"/>
              </a:defRPr>
            </a:lvl9pPr>
          </a:lstStyle>
          <a:p/>
        </p:txBody>
      </p:sp>
      <p:pic>
        <p:nvPicPr>
          <p:cNvPr id="484" name="Google Shape;484;p66"/>
          <p:cNvPicPr preferRelativeResize="0"/>
          <p:nvPr/>
        </p:nvPicPr>
        <p:blipFill>
          <a:blip r:embed="rId3">
            <a:alphaModFix/>
          </a:blip>
          <a:stretch>
            <a:fillRect/>
          </a:stretch>
        </p:blipFill>
        <p:spPr>
          <a:xfrm>
            <a:off x="406297" y="6432247"/>
            <a:ext cx="1218897" cy="18283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B. Copy Content (Image BG)">
  <p:cSld name="TITLE_4_1_1_1_1_1_1_1_1_1_1_1_1_1_1_1_1_1_1_1_1_1_1_1_1_1_2_1">
    <p:bg>
      <p:bgPr>
        <a:solidFill>
          <a:srgbClr val="101921"/>
        </a:solidFill>
      </p:bgPr>
    </p:bg>
    <p:spTree>
      <p:nvGrpSpPr>
        <p:cNvPr id="485" name="Shape 485"/>
        <p:cNvGrpSpPr/>
        <p:nvPr/>
      </p:nvGrpSpPr>
      <p:grpSpPr>
        <a:xfrm>
          <a:off x="0" y="0"/>
          <a:ext cx="0" cy="0"/>
          <a:chOff x="0" y="0"/>
          <a:chExt cx="0" cy="0"/>
        </a:xfrm>
      </p:grpSpPr>
      <p:sp>
        <p:nvSpPr>
          <p:cNvPr id="486" name="Google Shape;486;p67"/>
          <p:cNvSpPr/>
          <p:nvPr>
            <p:ph idx="2" type="pic"/>
          </p:nvPr>
        </p:nvSpPr>
        <p:spPr>
          <a:xfrm>
            <a:off x="0" y="233"/>
            <a:ext cx="12189000" cy="6858000"/>
          </a:xfrm>
          <a:prstGeom prst="rect">
            <a:avLst/>
          </a:prstGeom>
          <a:noFill/>
          <a:ln>
            <a:noFill/>
          </a:ln>
        </p:spPr>
      </p:sp>
      <p:sp>
        <p:nvSpPr>
          <p:cNvPr id="487" name="Google Shape;487;p67"/>
          <p:cNvSpPr txBox="1"/>
          <p:nvPr>
            <p:ph type="title"/>
          </p:nvPr>
        </p:nvSpPr>
        <p:spPr>
          <a:xfrm>
            <a:off x="609447" y="1247500"/>
            <a:ext cx="5205900" cy="36924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2pPr>
            <a:lvl3pPr lvl="2"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3pPr>
            <a:lvl4pPr lvl="3"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4pPr>
            <a:lvl5pPr lvl="4"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5pPr>
            <a:lvl6pPr lvl="5"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6pPr>
            <a:lvl7pPr lvl="6"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7pPr>
            <a:lvl8pPr lvl="7"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8pPr>
            <a:lvl9pPr lvl="8" rtl="0">
              <a:lnSpc>
                <a:spcPct val="100000"/>
              </a:lnSpc>
              <a:spcBef>
                <a:spcPts val="0"/>
              </a:spcBef>
              <a:spcAft>
                <a:spcPts val="0"/>
              </a:spcAft>
              <a:buSzPts val="4800"/>
              <a:buNone/>
              <a:defRPr sz="4800">
                <a:latin typeface="Helvetica Neue Light"/>
                <a:ea typeface="Helvetica Neue Light"/>
                <a:cs typeface="Helvetica Neue Light"/>
                <a:sym typeface="Helvetica Neue Light"/>
              </a:defRPr>
            </a:lvl9pPr>
          </a:lstStyle>
          <a:p/>
        </p:txBody>
      </p:sp>
      <p:sp>
        <p:nvSpPr>
          <p:cNvPr id="488" name="Google Shape;488;p67"/>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489" name="Google Shape;489;p67"/>
          <p:cNvPicPr preferRelativeResize="0"/>
          <p:nvPr/>
        </p:nvPicPr>
        <p:blipFill>
          <a:blip r:embed="rId2">
            <a:alphaModFix/>
          </a:blip>
          <a:stretch>
            <a:fillRect/>
          </a:stretch>
        </p:blipFill>
        <p:spPr>
          <a:xfrm>
            <a:off x="406297" y="6432247"/>
            <a:ext cx="1218897" cy="182835"/>
          </a:xfrm>
          <a:prstGeom prst="rect">
            <a:avLst/>
          </a:prstGeom>
          <a:noFill/>
          <a:ln>
            <a:noFill/>
          </a:ln>
        </p:spPr>
      </p:pic>
      <p:cxnSp>
        <p:nvCxnSpPr>
          <p:cNvPr id="490" name="Google Shape;490;p67"/>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491" name="Google Shape;491;p67"/>
          <p:cNvSpPr txBox="1"/>
          <p:nvPr>
            <p:ph idx="3" type="title"/>
          </p:nvPr>
        </p:nvSpPr>
        <p:spPr>
          <a:xfrm>
            <a:off x="6891409" y="2337267"/>
            <a:ext cx="33801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600"/>
              <a:buFont typeface="Inter Black"/>
              <a:buNone/>
              <a:defRPr b="0" sz="16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1600"/>
              <a:buNone/>
              <a:defRPr sz="1600">
                <a:latin typeface="Helvetica Neue Light"/>
                <a:ea typeface="Helvetica Neue Light"/>
                <a:cs typeface="Helvetica Neue Light"/>
                <a:sym typeface="Helvetica Neue Light"/>
              </a:defRPr>
            </a:lvl2pPr>
            <a:lvl3pPr lvl="2"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3pPr>
            <a:lvl4pPr lvl="3"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4pPr>
            <a:lvl5pPr lvl="4"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5pPr>
            <a:lvl6pPr lvl="5"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6pPr>
            <a:lvl7pPr lvl="6"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7pPr>
            <a:lvl8pPr lvl="7"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1600"/>
              <a:buNone/>
              <a:defRPr sz="1600">
                <a:latin typeface="Helvetica Neue Light"/>
                <a:ea typeface="Helvetica Neue Light"/>
                <a:cs typeface="Helvetica Neue Light"/>
                <a:sym typeface="Helvetica Neue Light"/>
              </a:defRPr>
            </a:lvl9pPr>
          </a:lstStyle>
          <a:p/>
        </p:txBody>
      </p:sp>
      <p:sp>
        <p:nvSpPr>
          <p:cNvPr id="492" name="Google Shape;492;p67"/>
          <p:cNvSpPr txBox="1"/>
          <p:nvPr>
            <p:ph idx="1" type="body"/>
          </p:nvPr>
        </p:nvSpPr>
        <p:spPr>
          <a:xfrm>
            <a:off x="6891589" y="3192833"/>
            <a:ext cx="4281600" cy="2208000"/>
          </a:xfrm>
          <a:prstGeom prst="rect">
            <a:avLst/>
          </a:prstGeom>
        </p:spPr>
        <p:txBody>
          <a:bodyPr anchorCtr="0" anchor="t" bIns="0" lIns="0" spcFirstLastPara="1" rIns="0" wrap="square" tIns="0">
            <a:noAutofit/>
          </a:bodyPr>
          <a:lstStyle>
            <a:lvl1pPr indent="-311150" lvl="0" marL="457200" rtl="0">
              <a:lnSpc>
                <a:spcPct val="115000"/>
              </a:lnSpc>
              <a:spcBef>
                <a:spcPts val="0"/>
              </a:spcBef>
              <a:spcAft>
                <a:spcPts val="0"/>
              </a:spcAft>
              <a:buClr>
                <a:schemeClr val="lt1"/>
              </a:buClr>
              <a:buSzPts val="1300"/>
              <a:buFont typeface="Inter Light"/>
              <a:buChar char="●"/>
              <a:defRPr sz="1300">
                <a:solidFill>
                  <a:schemeClr val="lt1"/>
                </a:solidFill>
                <a:latin typeface="Inter Light"/>
                <a:ea typeface="Inter Light"/>
                <a:cs typeface="Inter Light"/>
                <a:sym typeface="Inter Light"/>
              </a:defRPr>
            </a:lvl1pPr>
            <a:lvl2pPr indent="-304800" lvl="1" marL="9144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2pPr>
            <a:lvl3pPr indent="-304800" lvl="2" marL="13716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3pPr>
            <a:lvl4pPr indent="-304800" lvl="3" marL="18288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4pPr>
            <a:lvl5pPr indent="-304800" lvl="4" marL="22860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5pPr>
            <a:lvl6pPr indent="-304800" lvl="5" marL="27432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6pPr>
            <a:lvl7pPr indent="-304800" lvl="6" marL="32004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7pPr>
            <a:lvl8pPr indent="-304800" lvl="7" marL="36576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8pPr>
            <a:lvl9pPr indent="-304800" lvl="8" marL="4114800" rtl="0">
              <a:lnSpc>
                <a:spcPct val="115000"/>
              </a:lnSpc>
              <a:spcBef>
                <a:spcPts val="1600"/>
              </a:spcBef>
              <a:spcAft>
                <a:spcPts val="1600"/>
              </a:spcAft>
              <a:buClr>
                <a:schemeClr val="lt1"/>
              </a:buClr>
              <a:buSzPts val="1200"/>
              <a:buFont typeface="Inter Light"/>
              <a:buChar char="●"/>
              <a:defRPr sz="12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C. Copy Content (No Header) (Image BG) 1">
  <p:cSld name="TITLE_4_1_1_1_1_1_1_1_1_1_1_1_1_1_1_1_1_1_1_1_1_1_1_1_1_1_2_1_1">
    <p:bg>
      <p:bgPr>
        <a:solidFill>
          <a:srgbClr val="101921"/>
        </a:solidFill>
      </p:bgPr>
    </p:bg>
    <p:spTree>
      <p:nvGrpSpPr>
        <p:cNvPr id="493" name="Shape 493"/>
        <p:cNvGrpSpPr/>
        <p:nvPr/>
      </p:nvGrpSpPr>
      <p:grpSpPr>
        <a:xfrm>
          <a:off x="0" y="0"/>
          <a:ext cx="0" cy="0"/>
          <a:chOff x="0" y="0"/>
          <a:chExt cx="0" cy="0"/>
        </a:xfrm>
      </p:grpSpPr>
      <p:sp>
        <p:nvSpPr>
          <p:cNvPr id="494" name="Google Shape;494;p68"/>
          <p:cNvSpPr/>
          <p:nvPr>
            <p:ph idx="2" type="pic"/>
          </p:nvPr>
        </p:nvSpPr>
        <p:spPr>
          <a:xfrm>
            <a:off x="0" y="233"/>
            <a:ext cx="12189000" cy="6858000"/>
          </a:xfrm>
          <a:prstGeom prst="rect">
            <a:avLst/>
          </a:prstGeom>
          <a:noFill/>
          <a:ln>
            <a:noFill/>
          </a:ln>
        </p:spPr>
      </p:sp>
      <p:sp>
        <p:nvSpPr>
          <p:cNvPr id="495" name="Google Shape;495;p68"/>
          <p:cNvSpPr txBox="1"/>
          <p:nvPr>
            <p:ph idx="1" type="body"/>
          </p:nvPr>
        </p:nvSpPr>
        <p:spPr>
          <a:xfrm>
            <a:off x="6688440" y="3192833"/>
            <a:ext cx="4281600" cy="2208000"/>
          </a:xfrm>
          <a:prstGeom prst="rect">
            <a:avLst/>
          </a:prstGeom>
        </p:spPr>
        <p:txBody>
          <a:bodyPr anchorCtr="0" anchor="t" bIns="0" lIns="0" spcFirstLastPara="1" rIns="0" wrap="square" tIns="0">
            <a:noAutofit/>
          </a:bodyPr>
          <a:lstStyle>
            <a:lvl1pPr indent="-311150" lvl="0" marL="457200" rtl="0">
              <a:lnSpc>
                <a:spcPct val="115000"/>
              </a:lnSpc>
              <a:spcBef>
                <a:spcPts val="0"/>
              </a:spcBef>
              <a:spcAft>
                <a:spcPts val="0"/>
              </a:spcAft>
              <a:buClr>
                <a:schemeClr val="lt1"/>
              </a:buClr>
              <a:buSzPts val="1300"/>
              <a:buFont typeface="Inter Light"/>
              <a:buChar char="●"/>
              <a:defRPr sz="1300">
                <a:solidFill>
                  <a:schemeClr val="lt1"/>
                </a:solidFill>
                <a:latin typeface="Inter Light"/>
                <a:ea typeface="Inter Light"/>
                <a:cs typeface="Inter Light"/>
                <a:sym typeface="Inter Light"/>
              </a:defRPr>
            </a:lvl1pPr>
            <a:lvl2pPr indent="-304800" lvl="1" marL="9144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2pPr>
            <a:lvl3pPr indent="-304800" lvl="2" marL="13716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3pPr>
            <a:lvl4pPr indent="-304800" lvl="3" marL="18288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4pPr>
            <a:lvl5pPr indent="-304800" lvl="4" marL="22860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5pPr>
            <a:lvl6pPr indent="-304800" lvl="5" marL="27432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6pPr>
            <a:lvl7pPr indent="-304800" lvl="6" marL="32004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7pPr>
            <a:lvl8pPr indent="-304800" lvl="7" marL="36576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8pPr>
            <a:lvl9pPr indent="-304800" lvl="8" marL="4114800" rtl="0">
              <a:lnSpc>
                <a:spcPct val="115000"/>
              </a:lnSpc>
              <a:spcBef>
                <a:spcPts val="1600"/>
              </a:spcBef>
              <a:spcAft>
                <a:spcPts val="1600"/>
              </a:spcAft>
              <a:buClr>
                <a:schemeClr val="lt1"/>
              </a:buClr>
              <a:buSzPts val="1200"/>
              <a:buFont typeface="Inter Light"/>
              <a:buChar char="●"/>
              <a:defRPr sz="1200">
                <a:solidFill>
                  <a:schemeClr val="lt1"/>
                </a:solidFill>
                <a:latin typeface="Inter Light"/>
                <a:ea typeface="Inter Light"/>
                <a:cs typeface="Inter Light"/>
                <a:sym typeface="Inter Light"/>
              </a:defRPr>
            </a:lvl9pPr>
          </a:lstStyle>
          <a:p/>
        </p:txBody>
      </p:sp>
      <p:sp>
        <p:nvSpPr>
          <p:cNvPr id="496" name="Google Shape;496;p68"/>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497" name="Google Shape;497;p68"/>
          <p:cNvPicPr preferRelativeResize="0"/>
          <p:nvPr/>
        </p:nvPicPr>
        <p:blipFill>
          <a:blip r:embed="rId2">
            <a:alphaModFix/>
          </a:blip>
          <a:stretch>
            <a:fillRect/>
          </a:stretch>
        </p:blipFill>
        <p:spPr>
          <a:xfrm>
            <a:off x="406297" y="6432247"/>
            <a:ext cx="1218897" cy="182835"/>
          </a:xfrm>
          <a:prstGeom prst="rect">
            <a:avLst/>
          </a:prstGeom>
          <a:noFill/>
          <a:ln>
            <a:noFill/>
          </a:ln>
        </p:spPr>
      </p:pic>
      <p:cxnSp>
        <p:nvCxnSpPr>
          <p:cNvPr id="498" name="Google Shape;498;p68"/>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499" name="Google Shape;499;p68"/>
          <p:cNvSpPr txBox="1"/>
          <p:nvPr>
            <p:ph type="title"/>
          </p:nvPr>
        </p:nvSpPr>
        <p:spPr>
          <a:xfrm>
            <a:off x="6688260" y="2337267"/>
            <a:ext cx="33801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600"/>
              <a:buFont typeface="Inter Black"/>
              <a:buNone/>
              <a:defRPr b="0" sz="16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1600"/>
              <a:buNone/>
              <a:defRPr sz="1600">
                <a:latin typeface="Helvetica Neue Light"/>
                <a:ea typeface="Helvetica Neue Light"/>
                <a:cs typeface="Helvetica Neue Light"/>
                <a:sym typeface="Helvetica Neue Light"/>
              </a:defRPr>
            </a:lvl2pPr>
            <a:lvl3pPr lvl="2"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3pPr>
            <a:lvl4pPr lvl="3"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4pPr>
            <a:lvl5pPr lvl="4"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5pPr>
            <a:lvl6pPr lvl="5"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6pPr>
            <a:lvl7pPr lvl="6"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7pPr>
            <a:lvl8pPr lvl="7"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1600"/>
              <a:buNone/>
              <a:defRPr sz="1600">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D. Copy Content (No Header) (Image BG) 2">
  <p:cSld name="TITLE_4_1_1_1_1_1_1_1_1_1_1_1_1_1_1_1_1_1_1_1_1_1_1_1_1_1_2_1_1_1">
    <p:bg>
      <p:bgPr>
        <a:solidFill>
          <a:srgbClr val="101921"/>
        </a:solidFill>
      </p:bgPr>
    </p:bg>
    <p:spTree>
      <p:nvGrpSpPr>
        <p:cNvPr id="500" name="Shape 500"/>
        <p:cNvGrpSpPr/>
        <p:nvPr/>
      </p:nvGrpSpPr>
      <p:grpSpPr>
        <a:xfrm>
          <a:off x="0" y="0"/>
          <a:ext cx="0" cy="0"/>
          <a:chOff x="0" y="0"/>
          <a:chExt cx="0" cy="0"/>
        </a:xfrm>
      </p:grpSpPr>
      <p:sp>
        <p:nvSpPr>
          <p:cNvPr id="501" name="Google Shape;501;p69"/>
          <p:cNvSpPr/>
          <p:nvPr>
            <p:ph idx="2" type="pic"/>
          </p:nvPr>
        </p:nvSpPr>
        <p:spPr>
          <a:xfrm>
            <a:off x="0" y="233"/>
            <a:ext cx="12189000" cy="6858000"/>
          </a:xfrm>
          <a:prstGeom prst="rect">
            <a:avLst/>
          </a:prstGeom>
          <a:noFill/>
          <a:ln>
            <a:noFill/>
          </a:ln>
        </p:spPr>
      </p:sp>
      <p:sp>
        <p:nvSpPr>
          <p:cNvPr id="502" name="Google Shape;502;p69"/>
          <p:cNvSpPr txBox="1"/>
          <p:nvPr>
            <p:ph idx="1" type="body"/>
          </p:nvPr>
        </p:nvSpPr>
        <p:spPr>
          <a:xfrm>
            <a:off x="1625373" y="1961500"/>
            <a:ext cx="4281600" cy="2208000"/>
          </a:xfrm>
          <a:prstGeom prst="rect">
            <a:avLst/>
          </a:prstGeom>
        </p:spPr>
        <p:txBody>
          <a:bodyPr anchorCtr="0" anchor="t" bIns="0" lIns="0" spcFirstLastPara="1" rIns="0" wrap="square" tIns="0">
            <a:noAutofit/>
          </a:bodyPr>
          <a:lstStyle>
            <a:lvl1pPr indent="-311150" lvl="0" marL="457200" rtl="0">
              <a:lnSpc>
                <a:spcPct val="115000"/>
              </a:lnSpc>
              <a:spcBef>
                <a:spcPts val="0"/>
              </a:spcBef>
              <a:spcAft>
                <a:spcPts val="0"/>
              </a:spcAft>
              <a:buClr>
                <a:schemeClr val="lt1"/>
              </a:buClr>
              <a:buSzPts val="1300"/>
              <a:buFont typeface="Inter Light"/>
              <a:buChar char="●"/>
              <a:defRPr sz="1300">
                <a:solidFill>
                  <a:schemeClr val="lt1"/>
                </a:solidFill>
                <a:latin typeface="Inter Light"/>
                <a:ea typeface="Inter Light"/>
                <a:cs typeface="Inter Light"/>
                <a:sym typeface="Inter Light"/>
              </a:defRPr>
            </a:lvl1pPr>
            <a:lvl2pPr indent="-304800" lvl="1" marL="9144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2pPr>
            <a:lvl3pPr indent="-304800" lvl="2" marL="13716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3pPr>
            <a:lvl4pPr indent="-304800" lvl="3" marL="18288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4pPr>
            <a:lvl5pPr indent="-304800" lvl="4" marL="22860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5pPr>
            <a:lvl6pPr indent="-304800" lvl="5" marL="27432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6pPr>
            <a:lvl7pPr indent="-304800" lvl="6" marL="32004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7pPr>
            <a:lvl8pPr indent="-304800" lvl="7" marL="36576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8pPr>
            <a:lvl9pPr indent="-304800" lvl="8" marL="4114800" rtl="0">
              <a:lnSpc>
                <a:spcPct val="115000"/>
              </a:lnSpc>
              <a:spcBef>
                <a:spcPts val="1600"/>
              </a:spcBef>
              <a:spcAft>
                <a:spcPts val="1600"/>
              </a:spcAft>
              <a:buClr>
                <a:schemeClr val="lt1"/>
              </a:buClr>
              <a:buSzPts val="1200"/>
              <a:buFont typeface="Inter Light"/>
              <a:buChar char="●"/>
              <a:defRPr sz="1200">
                <a:solidFill>
                  <a:schemeClr val="lt1"/>
                </a:solidFill>
                <a:latin typeface="Inter Light"/>
                <a:ea typeface="Inter Light"/>
                <a:cs typeface="Inter Light"/>
                <a:sym typeface="Inter Light"/>
              </a:defRPr>
            </a:lvl9pPr>
          </a:lstStyle>
          <a:p/>
        </p:txBody>
      </p:sp>
      <p:sp>
        <p:nvSpPr>
          <p:cNvPr id="503" name="Google Shape;503;p69"/>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504" name="Google Shape;504;p69"/>
          <p:cNvPicPr preferRelativeResize="0"/>
          <p:nvPr/>
        </p:nvPicPr>
        <p:blipFill>
          <a:blip r:embed="rId2">
            <a:alphaModFix/>
          </a:blip>
          <a:stretch>
            <a:fillRect/>
          </a:stretch>
        </p:blipFill>
        <p:spPr>
          <a:xfrm>
            <a:off x="406297" y="6432247"/>
            <a:ext cx="1218897" cy="182835"/>
          </a:xfrm>
          <a:prstGeom prst="rect">
            <a:avLst/>
          </a:prstGeom>
          <a:noFill/>
          <a:ln>
            <a:noFill/>
          </a:ln>
        </p:spPr>
      </p:pic>
      <p:cxnSp>
        <p:nvCxnSpPr>
          <p:cNvPr id="505" name="Google Shape;505;p69"/>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506" name="Google Shape;506;p69"/>
          <p:cNvSpPr txBox="1"/>
          <p:nvPr>
            <p:ph type="title"/>
          </p:nvPr>
        </p:nvSpPr>
        <p:spPr>
          <a:xfrm>
            <a:off x="1625193" y="1105933"/>
            <a:ext cx="33801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600"/>
              <a:buFont typeface="Inter Black"/>
              <a:buNone/>
              <a:defRPr b="0" sz="1600">
                <a:solidFill>
                  <a:schemeClr val="lt1"/>
                </a:solidFill>
                <a:latin typeface="Inter Black"/>
                <a:ea typeface="Inter Black"/>
                <a:cs typeface="Inter Black"/>
                <a:sym typeface="Inter Black"/>
              </a:defRPr>
            </a:lvl1pPr>
            <a:lvl2pPr lvl="1" rtl="0">
              <a:lnSpc>
                <a:spcPct val="100000"/>
              </a:lnSpc>
              <a:spcBef>
                <a:spcPts val="0"/>
              </a:spcBef>
              <a:spcAft>
                <a:spcPts val="0"/>
              </a:spcAft>
              <a:buSzPts val="1600"/>
              <a:buNone/>
              <a:defRPr sz="1600">
                <a:latin typeface="Helvetica Neue Light"/>
                <a:ea typeface="Helvetica Neue Light"/>
                <a:cs typeface="Helvetica Neue Light"/>
                <a:sym typeface="Helvetica Neue Light"/>
              </a:defRPr>
            </a:lvl2pPr>
            <a:lvl3pPr lvl="2"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3pPr>
            <a:lvl4pPr lvl="3"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4pPr>
            <a:lvl5pPr lvl="4"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5pPr>
            <a:lvl6pPr lvl="5"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6pPr>
            <a:lvl7pPr lvl="6"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7pPr>
            <a:lvl8pPr lvl="7" rtl="0">
              <a:lnSpc>
                <a:spcPct val="100000"/>
              </a:lnSpc>
              <a:spcBef>
                <a:spcPts val="700"/>
              </a:spcBef>
              <a:spcAft>
                <a:spcPts val="0"/>
              </a:spcAft>
              <a:buSzPts val="1600"/>
              <a:buNone/>
              <a:defRPr sz="1600">
                <a:latin typeface="Helvetica Neue Light"/>
                <a:ea typeface="Helvetica Neue Light"/>
                <a:cs typeface="Helvetica Neue Light"/>
                <a:sym typeface="Helvetica Neue Light"/>
              </a:defRPr>
            </a:lvl8pPr>
            <a:lvl9pPr lvl="8" rtl="0">
              <a:lnSpc>
                <a:spcPct val="100000"/>
              </a:lnSpc>
              <a:spcBef>
                <a:spcPts val="700"/>
              </a:spcBef>
              <a:spcAft>
                <a:spcPts val="700"/>
              </a:spcAft>
              <a:buSzPts val="1600"/>
              <a:buNone/>
              <a:defRPr sz="1600">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E. Copy Content (Header Only) (Image BG)">
  <p:cSld name="TITLE_4_1_1_1_1_1_1_1_1_1_1_1_1_1_1_1_1_1_1_1_1_1_1_1_1_1_2_1_1_1_2">
    <p:bg>
      <p:bgPr>
        <a:solidFill>
          <a:srgbClr val="101921"/>
        </a:solidFill>
      </p:bgPr>
    </p:bg>
    <p:spTree>
      <p:nvGrpSpPr>
        <p:cNvPr id="507" name="Shape 507"/>
        <p:cNvGrpSpPr/>
        <p:nvPr/>
      </p:nvGrpSpPr>
      <p:grpSpPr>
        <a:xfrm>
          <a:off x="0" y="0"/>
          <a:ext cx="0" cy="0"/>
          <a:chOff x="0" y="0"/>
          <a:chExt cx="0" cy="0"/>
        </a:xfrm>
      </p:grpSpPr>
      <p:sp>
        <p:nvSpPr>
          <p:cNvPr id="508" name="Google Shape;508;p70"/>
          <p:cNvSpPr/>
          <p:nvPr>
            <p:ph idx="2" type="pic"/>
          </p:nvPr>
        </p:nvSpPr>
        <p:spPr>
          <a:xfrm>
            <a:off x="0" y="233"/>
            <a:ext cx="12189000" cy="6858000"/>
          </a:xfrm>
          <a:prstGeom prst="rect">
            <a:avLst/>
          </a:prstGeom>
          <a:noFill/>
          <a:ln>
            <a:noFill/>
          </a:ln>
        </p:spPr>
      </p:sp>
      <p:sp>
        <p:nvSpPr>
          <p:cNvPr id="509" name="Google Shape;509;p70"/>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510" name="Google Shape;510;p70"/>
          <p:cNvPicPr preferRelativeResize="0"/>
          <p:nvPr/>
        </p:nvPicPr>
        <p:blipFill>
          <a:blip r:embed="rId2">
            <a:alphaModFix/>
          </a:blip>
          <a:stretch>
            <a:fillRect/>
          </a:stretch>
        </p:blipFill>
        <p:spPr>
          <a:xfrm>
            <a:off x="406297" y="6432247"/>
            <a:ext cx="1218897" cy="182835"/>
          </a:xfrm>
          <a:prstGeom prst="rect">
            <a:avLst/>
          </a:prstGeom>
          <a:noFill/>
          <a:ln>
            <a:noFill/>
          </a:ln>
        </p:spPr>
      </p:pic>
      <p:cxnSp>
        <p:nvCxnSpPr>
          <p:cNvPr id="511" name="Google Shape;511;p70"/>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
        <p:nvSpPr>
          <p:cNvPr id="512" name="Google Shape;512;p70"/>
          <p:cNvSpPr txBox="1"/>
          <p:nvPr>
            <p:ph type="title"/>
          </p:nvPr>
        </p:nvSpPr>
        <p:spPr>
          <a:xfrm>
            <a:off x="812597" y="1849900"/>
            <a:ext cx="7212300" cy="29760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70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2pPr>
            <a:lvl3pPr lvl="2" rtl="0">
              <a:lnSpc>
                <a:spcPct val="100000"/>
              </a:lnSpc>
              <a:spcBef>
                <a:spcPts val="70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3pPr>
            <a:lvl4pPr lvl="3" rtl="0">
              <a:lnSpc>
                <a:spcPct val="100000"/>
              </a:lnSpc>
              <a:spcBef>
                <a:spcPts val="70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4pPr>
            <a:lvl5pPr lvl="4" rtl="0">
              <a:lnSpc>
                <a:spcPct val="100000"/>
              </a:lnSpc>
              <a:spcBef>
                <a:spcPts val="70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5pPr>
            <a:lvl6pPr lvl="5" rtl="0">
              <a:lnSpc>
                <a:spcPct val="100000"/>
              </a:lnSpc>
              <a:spcBef>
                <a:spcPts val="70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6pPr>
            <a:lvl7pPr lvl="6" rtl="0">
              <a:lnSpc>
                <a:spcPct val="100000"/>
              </a:lnSpc>
              <a:spcBef>
                <a:spcPts val="70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7pPr>
            <a:lvl8pPr lvl="7" rtl="0">
              <a:lnSpc>
                <a:spcPct val="100000"/>
              </a:lnSpc>
              <a:spcBef>
                <a:spcPts val="700"/>
              </a:spcBef>
              <a:spcAft>
                <a:spcPts val="0"/>
              </a:spcAft>
              <a:buClr>
                <a:schemeClr val="lt1"/>
              </a:buClr>
              <a:buSzPts val="4300"/>
              <a:buNone/>
              <a:defRPr sz="4300">
                <a:solidFill>
                  <a:schemeClr val="lt1"/>
                </a:solidFill>
                <a:latin typeface="Helvetica Neue Light"/>
                <a:ea typeface="Helvetica Neue Light"/>
                <a:cs typeface="Helvetica Neue Light"/>
                <a:sym typeface="Helvetica Neue Light"/>
              </a:defRPr>
            </a:lvl8pPr>
            <a:lvl9pPr lvl="8" rtl="0">
              <a:lnSpc>
                <a:spcPct val="100000"/>
              </a:lnSpc>
              <a:spcBef>
                <a:spcPts val="700"/>
              </a:spcBef>
              <a:spcAft>
                <a:spcPts val="700"/>
              </a:spcAft>
              <a:buClr>
                <a:schemeClr val="lt1"/>
              </a:buClr>
              <a:buSzPts val="4300"/>
              <a:buNone/>
              <a:defRPr sz="4300">
                <a:solidFill>
                  <a:schemeClr val="lt1"/>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A. Callout (Onyx BG)">
  <p:cSld name="TITLE_4_1_1_1_1_1_1_1_1_1_1_1_1_1_1_1_1_1_1_1_1_1_1_1_1_1_2_1_1_1_1">
    <p:bg>
      <p:bgPr>
        <a:solidFill>
          <a:srgbClr val="101921"/>
        </a:solidFill>
      </p:bgPr>
    </p:bg>
    <p:spTree>
      <p:nvGrpSpPr>
        <p:cNvPr id="513" name="Shape 513"/>
        <p:cNvGrpSpPr/>
        <p:nvPr/>
      </p:nvGrpSpPr>
      <p:grpSpPr>
        <a:xfrm>
          <a:off x="0" y="0"/>
          <a:ext cx="0" cy="0"/>
          <a:chOff x="0" y="0"/>
          <a:chExt cx="0" cy="0"/>
        </a:xfrm>
      </p:grpSpPr>
      <p:sp>
        <p:nvSpPr>
          <p:cNvPr id="514" name="Google Shape;514;p71"/>
          <p:cNvSpPr txBox="1"/>
          <p:nvPr/>
        </p:nvSpPr>
        <p:spPr>
          <a:xfrm>
            <a:off x="609448" y="562533"/>
            <a:ext cx="1521900" cy="1266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SzPts val="1300"/>
              <a:buNone/>
            </a:pPr>
            <a:r>
              <a:rPr b="1" lang="en" sz="9600">
                <a:solidFill>
                  <a:srgbClr val="ED8C00"/>
                </a:solidFill>
                <a:latin typeface="Helvetica Neue"/>
                <a:ea typeface="Helvetica Neue"/>
                <a:cs typeface="Helvetica Neue"/>
                <a:sym typeface="Helvetica Neue"/>
              </a:rPr>
              <a:t>“</a:t>
            </a:r>
            <a:endParaRPr b="1" sz="9600">
              <a:solidFill>
                <a:srgbClr val="ED8C00"/>
              </a:solidFill>
              <a:latin typeface="Helvetica Neue"/>
              <a:ea typeface="Helvetica Neue"/>
              <a:cs typeface="Helvetica Neue"/>
              <a:sym typeface="Helvetica Neue"/>
            </a:endParaRPr>
          </a:p>
        </p:txBody>
      </p:sp>
      <p:sp>
        <p:nvSpPr>
          <p:cNvPr id="515" name="Google Shape;515;p71"/>
          <p:cNvSpPr txBox="1"/>
          <p:nvPr>
            <p:ph type="title"/>
          </p:nvPr>
        </p:nvSpPr>
        <p:spPr>
          <a:xfrm>
            <a:off x="666033" y="1423100"/>
            <a:ext cx="7786200" cy="413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sp>
        <p:nvSpPr>
          <p:cNvPr id="516" name="Google Shape;516;p71"/>
          <p:cNvSpPr txBox="1"/>
          <p:nvPr>
            <p:ph idx="2" type="title"/>
          </p:nvPr>
        </p:nvSpPr>
        <p:spPr>
          <a:xfrm>
            <a:off x="8903372" y="1146020"/>
            <a:ext cx="25611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ED8C00"/>
              </a:buClr>
              <a:buSzPts val="1300"/>
              <a:buFont typeface="Inter Black"/>
              <a:buNone/>
              <a:defRPr b="0" sz="1300">
                <a:solidFill>
                  <a:srgbClr val="ED8C00"/>
                </a:solidFill>
                <a:latin typeface="Inter Black"/>
                <a:ea typeface="Inter Black"/>
                <a:cs typeface="Inter Black"/>
                <a:sym typeface="Inter Black"/>
              </a:defRPr>
            </a:lvl1pPr>
            <a:lvl2pPr lvl="1" rtl="0">
              <a:lnSpc>
                <a:spcPct val="100000"/>
              </a:lnSpc>
              <a:spcBef>
                <a:spcPts val="0"/>
              </a:spcBef>
              <a:spcAft>
                <a:spcPts val="0"/>
              </a:spcAft>
              <a:buClr>
                <a:srgbClr val="ED8C00"/>
              </a:buClr>
              <a:buSzPts val="1300"/>
              <a:buNone/>
              <a:defRPr sz="1300">
                <a:solidFill>
                  <a:srgbClr val="ED8C00"/>
                </a:solidFill>
                <a:latin typeface="Helvetica Neue Light"/>
                <a:ea typeface="Helvetica Neue Light"/>
                <a:cs typeface="Helvetica Neue Light"/>
                <a:sym typeface="Helvetica Neue Light"/>
              </a:defRPr>
            </a:lvl2pPr>
            <a:lvl3pPr lvl="2" rtl="0">
              <a:lnSpc>
                <a:spcPct val="100000"/>
              </a:lnSpc>
              <a:spcBef>
                <a:spcPts val="700"/>
              </a:spcBef>
              <a:spcAft>
                <a:spcPts val="0"/>
              </a:spcAft>
              <a:buClr>
                <a:srgbClr val="ED8C00"/>
              </a:buClr>
              <a:buSzPts val="1300"/>
              <a:buNone/>
              <a:defRPr sz="1300">
                <a:solidFill>
                  <a:srgbClr val="ED8C00"/>
                </a:solidFill>
                <a:latin typeface="Helvetica Neue Light"/>
                <a:ea typeface="Helvetica Neue Light"/>
                <a:cs typeface="Helvetica Neue Light"/>
                <a:sym typeface="Helvetica Neue Light"/>
              </a:defRPr>
            </a:lvl3pPr>
            <a:lvl4pPr lvl="3" rtl="0">
              <a:lnSpc>
                <a:spcPct val="100000"/>
              </a:lnSpc>
              <a:spcBef>
                <a:spcPts val="700"/>
              </a:spcBef>
              <a:spcAft>
                <a:spcPts val="0"/>
              </a:spcAft>
              <a:buClr>
                <a:srgbClr val="ED8C00"/>
              </a:buClr>
              <a:buSzPts val="1300"/>
              <a:buNone/>
              <a:defRPr sz="1300">
                <a:solidFill>
                  <a:srgbClr val="ED8C00"/>
                </a:solidFill>
                <a:latin typeface="Helvetica Neue Light"/>
                <a:ea typeface="Helvetica Neue Light"/>
                <a:cs typeface="Helvetica Neue Light"/>
                <a:sym typeface="Helvetica Neue Light"/>
              </a:defRPr>
            </a:lvl4pPr>
            <a:lvl5pPr lvl="4" rtl="0">
              <a:lnSpc>
                <a:spcPct val="100000"/>
              </a:lnSpc>
              <a:spcBef>
                <a:spcPts val="700"/>
              </a:spcBef>
              <a:spcAft>
                <a:spcPts val="0"/>
              </a:spcAft>
              <a:buClr>
                <a:srgbClr val="ED8C00"/>
              </a:buClr>
              <a:buSzPts val="1300"/>
              <a:buNone/>
              <a:defRPr sz="1300">
                <a:solidFill>
                  <a:srgbClr val="ED8C00"/>
                </a:solidFill>
                <a:latin typeface="Helvetica Neue Light"/>
                <a:ea typeface="Helvetica Neue Light"/>
                <a:cs typeface="Helvetica Neue Light"/>
                <a:sym typeface="Helvetica Neue Light"/>
              </a:defRPr>
            </a:lvl5pPr>
            <a:lvl6pPr lvl="5" rtl="0">
              <a:lnSpc>
                <a:spcPct val="100000"/>
              </a:lnSpc>
              <a:spcBef>
                <a:spcPts val="700"/>
              </a:spcBef>
              <a:spcAft>
                <a:spcPts val="0"/>
              </a:spcAft>
              <a:buClr>
                <a:srgbClr val="ED8C00"/>
              </a:buClr>
              <a:buSzPts val="1300"/>
              <a:buNone/>
              <a:defRPr sz="1300">
                <a:solidFill>
                  <a:srgbClr val="ED8C00"/>
                </a:solidFill>
                <a:latin typeface="Helvetica Neue Light"/>
                <a:ea typeface="Helvetica Neue Light"/>
                <a:cs typeface="Helvetica Neue Light"/>
                <a:sym typeface="Helvetica Neue Light"/>
              </a:defRPr>
            </a:lvl6pPr>
            <a:lvl7pPr lvl="6" rtl="0">
              <a:lnSpc>
                <a:spcPct val="100000"/>
              </a:lnSpc>
              <a:spcBef>
                <a:spcPts val="700"/>
              </a:spcBef>
              <a:spcAft>
                <a:spcPts val="0"/>
              </a:spcAft>
              <a:buClr>
                <a:srgbClr val="ED8C00"/>
              </a:buClr>
              <a:buSzPts val="1300"/>
              <a:buNone/>
              <a:defRPr sz="1300">
                <a:solidFill>
                  <a:srgbClr val="ED8C00"/>
                </a:solidFill>
                <a:latin typeface="Helvetica Neue Light"/>
                <a:ea typeface="Helvetica Neue Light"/>
                <a:cs typeface="Helvetica Neue Light"/>
                <a:sym typeface="Helvetica Neue Light"/>
              </a:defRPr>
            </a:lvl7pPr>
            <a:lvl8pPr lvl="7" rtl="0">
              <a:lnSpc>
                <a:spcPct val="100000"/>
              </a:lnSpc>
              <a:spcBef>
                <a:spcPts val="700"/>
              </a:spcBef>
              <a:spcAft>
                <a:spcPts val="0"/>
              </a:spcAft>
              <a:buClr>
                <a:srgbClr val="ED8C00"/>
              </a:buClr>
              <a:buSzPts val="1300"/>
              <a:buNone/>
              <a:defRPr sz="1300">
                <a:solidFill>
                  <a:srgbClr val="ED8C00"/>
                </a:solidFill>
                <a:latin typeface="Helvetica Neue Light"/>
                <a:ea typeface="Helvetica Neue Light"/>
                <a:cs typeface="Helvetica Neue Light"/>
                <a:sym typeface="Helvetica Neue Light"/>
              </a:defRPr>
            </a:lvl8pPr>
            <a:lvl9pPr lvl="8" rtl="0">
              <a:lnSpc>
                <a:spcPct val="100000"/>
              </a:lnSpc>
              <a:spcBef>
                <a:spcPts val="700"/>
              </a:spcBef>
              <a:spcAft>
                <a:spcPts val="700"/>
              </a:spcAft>
              <a:buClr>
                <a:srgbClr val="ED8C00"/>
              </a:buClr>
              <a:buSzPts val="1300"/>
              <a:buNone/>
              <a:defRPr sz="1300">
                <a:solidFill>
                  <a:srgbClr val="ED8C00"/>
                </a:solidFill>
                <a:latin typeface="Helvetica Neue Light"/>
                <a:ea typeface="Helvetica Neue Light"/>
                <a:cs typeface="Helvetica Neue Light"/>
                <a:sym typeface="Helvetica Neue Light"/>
              </a:defRPr>
            </a:lvl9pPr>
          </a:lstStyle>
          <a:p/>
        </p:txBody>
      </p:sp>
      <p:sp>
        <p:nvSpPr>
          <p:cNvPr id="517" name="Google Shape;517;p71"/>
          <p:cNvSpPr txBox="1"/>
          <p:nvPr>
            <p:ph idx="1" type="body"/>
          </p:nvPr>
        </p:nvSpPr>
        <p:spPr>
          <a:xfrm>
            <a:off x="8903305" y="1852833"/>
            <a:ext cx="2561100" cy="35724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304800" lvl="1" marL="9144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2pPr>
            <a:lvl3pPr indent="-304800" lvl="2" marL="13716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3pPr>
            <a:lvl4pPr indent="-304800" lvl="3" marL="18288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4pPr>
            <a:lvl5pPr indent="-304800" lvl="4" marL="22860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5pPr>
            <a:lvl6pPr indent="-304800" lvl="5" marL="27432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6pPr>
            <a:lvl7pPr indent="-304800" lvl="6" marL="32004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7pPr>
            <a:lvl8pPr indent="-304800" lvl="7" marL="36576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8pPr>
            <a:lvl9pPr indent="-304800" lvl="8" marL="4114800" rtl="0">
              <a:lnSpc>
                <a:spcPct val="115000"/>
              </a:lnSpc>
              <a:spcBef>
                <a:spcPts val="700"/>
              </a:spcBef>
              <a:spcAft>
                <a:spcPts val="700"/>
              </a:spcAft>
              <a:buClr>
                <a:schemeClr val="lt1"/>
              </a:buClr>
              <a:buSzPts val="1200"/>
              <a:buFont typeface="Inter Light"/>
              <a:buChar char="●"/>
              <a:defRPr sz="1200">
                <a:solidFill>
                  <a:schemeClr val="lt1"/>
                </a:solidFill>
                <a:latin typeface="Inter Light"/>
                <a:ea typeface="Inter Light"/>
                <a:cs typeface="Inter Light"/>
                <a:sym typeface="Inter Light"/>
              </a:defRPr>
            </a:lvl9pPr>
          </a:lstStyle>
          <a:p/>
        </p:txBody>
      </p:sp>
      <p:sp>
        <p:nvSpPr>
          <p:cNvPr id="518" name="Google Shape;518;p71"/>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519" name="Google Shape;519;p71"/>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520" name="Google Shape;520;p71"/>
          <p:cNvPicPr preferRelativeResize="0"/>
          <p:nvPr/>
        </p:nvPicPr>
        <p:blipFill>
          <a:blip r:embed="rId2">
            <a:alphaModFix/>
          </a:blip>
          <a:stretch>
            <a:fillRect/>
          </a:stretch>
        </p:blipFill>
        <p:spPr>
          <a:xfrm>
            <a:off x="406297" y="6432247"/>
            <a:ext cx="1218897" cy="18283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B. Callout (Tangerine BG)">
  <p:cSld name="TITLE_4_1_1_1_1_1_1_1_1_1_1_1_1_1_1_1_1_1_1_1_1_1_1_1_1_1_2_1_1_1_1_1">
    <p:bg>
      <p:bgPr>
        <a:solidFill>
          <a:srgbClr val="ED8C00"/>
        </a:solidFill>
      </p:bgPr>
    </p:bg>
    <p:spTree>
      <p:nvGrpSpPr>
        <p:cNvPr id="521" name="Shape 521"/>
        <p:cNvGrpSpPr/>
        <p:nvPr/>
      </p:nvGrpSpPr>
      <p:grpSpPr>
        <a:xfrm>
          <a:off x="0" y="0"/>
          <a:ext cx="0" cy="0"/>
          <a:chOff x="0" y="0"/>
          <a:chExt cx="0" cy="0"/>
        </a:xfrm>
      </p:grpSpPr>
      <p:sp>
        <p:nvSpPr>
          <p:cNvPr id="522" name="Google Shape;522;p72"/>
          <p:cNvSpPr txBox="1"/>
          <p:nvPr/>
        </p:nvSpPr>
        <p:spPr>
          <a:xfrm>
            <a:off x="609448" y="562533"/>
            <a:ext cx="1521900" cy="1266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SzPts val="1300"/>
              <a:buNone/>
            </a:pPr>
            <a:r>
              <a:rPr b="1" lang="en" sz="9600">
                <a:solidFill>
                  <a:srgbClr val="101921"/>
                </a:solidFill>
                <a:latin typeface="Helvetica Neue"/>
                <a:ea typeface="Helvetica Neue"/>
                <a:cs typeface="Helvetica Neue"/>
                <a:sym typeface="Helvetica Neue"/>
              </a:rPr>
              <a:t>“</a:t>
            </a:r>
            <a:endParaRPr b="1" sz="9600">
              <a:solidFill>
                <a:srgbClr val="101921"/>
              </a:solidFill>
              <a:latin typeface="Helvetica Neue"/>
              <a:ea typeface="Helvetica Neue"/>
              <a:cs typeface="Helvetica Neue"/>
              <a:sym typeface="Helvetica Neue"/>
            </a:endParaRPr>
          </a:p>
        </p:txBody>
      </p:sp>
      <p:sp>
        <p:nvSpPr>
          <p:cNvPr id="523" name="Google Shape;523;p72"/>
          <p:cNvSpPr txBox="1"/>
          <p:nvPr>
            <p:ph type="title"/>
          </p:nvPr>
        </p:nvSpPr>
        <p:spPr>
          <a:xfrm>
            <a:off x="666033" y="1423100"/>
            <a:ext cx="7786200" cy="413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sp>
        <p:nvSpPr>
          <p:cNvPr id="524" name="Google Shape;524;p72"/>
          <p:cNvSpPr txBox="1"/>
          <p:nvPr>
            <p:ph idx="2" type="title"/>
          </p:nvPr>
        </p:nvSpPr>
        <p:spPr>
          <a:xfrm>
            <a:off x="8903372" y="1146020"/>
            <a:ext cx="25611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101921"/>
              </a:buClr>
              <a:buSzPts val="1300"/>
              <a:buFont typeface="Inter Black"/>
              <a:buNone/>
              <a:defRPr b="0" sz="1300">
                <a:solidFill>
                  <a:srgbClr val="101921"/>
                </a:solidFill>
                <a:latin typeface="Inter Black"/>
                <a:ea typeface="Inter Black"/>
                <a:cs typeface="Inter Black"/>
                <a:sym typeface="Inter Black"/>
              </a:defRPr>
            </a:lvl1pPr>
            <a:lvl2pPr lvl="1" rtl="0">
              <a:lnSpc>
                <a:spcPct val="100000"/>
              </a:lnSpc>
              <a:spcBef>
                <a:spcPts val="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2pPr>
            <a:lvl3pPr lvl="2"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3pPr>
            <a:lvl4pPr lvl="3"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4pPr>
            <a:lvl5pPr lvl="4"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5pPr>
            <a:lvl6pPr lvl="5"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6pPr>
            <a:lvl7pPr lvl="6"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7pPr>
            <a:lvl8pPr lvl="7"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8pPr>
            <a:lvl9pPr lvl="8" rtl="0">
              <a:lnSpc>
                <a:spcPct val="100000"/>
              </a:lnSpc>
              <a:spcBef>
                <a:spcPts val="700"/>
              </a:spcBef>
              <a:spcAft>
                <a:spcPts val="700"/>
              </a:spcAft>
              <a:buClr>
                <a:srgbClr val="101921"/>
              </a:buClr>
              <a:buSzPts val="1300"/>
              <a:buNone/>
              <a:defRPr sz="1300">
                <a:solidFill>
                  <a:srgbClr val="101921"/>
                </a:solidFill>
                <a:latin typeface="Helvetica Neue Light"/>
                <a:ea typeface="Helvetica Neue Light"/>
                <a:cs typeface="Helvetica Neue Light"/>
                <a:sym typeface="Helvetica Neue Light"/>
              </a:defRPr>
            </a:lvl9pPr>
          </a:lstStyle>
          <a:p/>
        </p:txBody>
      </p:sp>
      <p:sp>
        <p:nvSpPr>
          <p:cNvPr id="525" name="Google Shape;525;p72"/>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rgbClr val="101921"/>
                </a:solidFill>
                <a:latin typeface="Inter"/>
                <a:ea typeface="Inter"/>
                <a:cs typeface="Inter"/>
                <a:sym typeface="Inter"/>
              </a:defRPr>
            </a:lvl1pPr>
            <a:lvl2pPr lvl="1" rtl="0">
              <a:buNone/>
              <a:defRPr b="1" sz="900">
                <a:solidFill>
                  <a:srgbClr val="101921"/>
                </a:solidFill>
                <a:latin typeface="Inter"/>
                <a:ea typeface="Inter"/>
                <a:cs typeface="Inter"/>
                <a:sym typeface="Inter"/>
              </a:defRPr>
            </a:lvl2pPr>
            <a:lvl3pPr lvl="2" rtl="0">
              <a:buNone/>
              <a:defRPr b="1" sz="900">
                <a:solidFill>
                  <a:srgbClr val="101921"/>
                </a:solidFill>
                <a:latin typeface="Inter"/>
                <a:ea typeface="Inter"/>
                <a:cs typeface="Inter"/>
                <a:sym typeface="Inter"/>
              </a:defRPr>
            </a:lvl3pPr>
            <a:lvl4pPr lvl="3" rtl="0">
              <a:buNone/>
              <a:defRPr b="1" sz="900">
                <a:solidFill>
                  <a:srgbClr val="101921"/>
                </a:solidFill>
                <a:latin typeface="Inter"/>
                <a:ea typeface="Inter"/>
                <a:cs typeface="Inter"/>
                <a:sym typeface="Inter"/>
              </a:defRPr>
            </a:lvl4pPr>
            <a:lvl5pPr lvl="4" rtl="0">
              <a:buNone/>
              <a:defRPr b="1" sz="900">
                <a:solidFill>
                  <a:srgbClr val="101921"/>
                </a:solidFill>
                <a:latin typeface="Inter"/>
                <a:ea typeface="Inter"/>
                <a:cs typeface="Inter"/>
                <a:sym typeface="Inter"/>
              </a:defRPr>
            </a:lvl5pPr>
            <a:lvl6pPr lvl="5" rtl="0">
              <a:buNone/>
              <a:defRPr b="1" sz="900">
                <a:solidFill>
                  <a:srgbClr val="101921"/>
                </a:solidFill>
                <a:latin typeface="Inter"/>
                <a:ea typeface="Inter"/>
                <a:cs typeface="Inter"/>
                <a:sym typeface="Inter"/>
              </a:defRPr>
            </a:lvl6pPr>
            <a:lvl7pPr lvl="6" rtl="0">
              <a:buNone/>
              <a:defRPr b="1" sz="900">
                <a:solidFill>
                  <a:srgbClr val="101921"/>
                </a:solidFill>
                <a:latin typeface="Inter"/>
                <a:ea typeface="Inter"/>
                <a:cs typeface="Inter"/>
                <a:sym typeface="Inter"/>
              </a:defRPr>
            </a:lvl7pPr>
            <a:lvl8pPr lvl="7" rtl="0">
              <a:buNone/>
              <a:defRPr b="1" sz="900">
                <a:solidFill>
                  <a:srgbClr val="101921"/>
                </a:solidFill>
                <a:latin typeface="Inter"/>
                <a:ea typeface="Inter"/>
                <a:cs typeface="Inter"/>
                <a:sym typeface="Inter"/>
              </a:defRPr>
            </a:lvl8pPr>
            <a:lvl9pPr lvl="8" rtl="0">
              <a:buNone/>
              <a:defRPr b="1" sz="900">
                <a:solidFill>
                  <a:srgbClr val="10192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526" name="Google Shape;526;p72"/>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527" name="Google Shape;527;p72"/>
          <p:cNvPicPr preferRelativeResize="0"/>
          <p:nvPr/>
        </p:nvPicPr>
        <p:blipFill>
          <a:blip r:embed="rId2">
            <a:alphaModFix/>
          </a:blip>
          <a:stretch>
            <a:fillRect/>
          </a:stretch>
        </p:blipFill>
        <p:spPr>
          <a:xfrm>
            <a:off x="406282" y="6440286"/>
            <a:ext cx="1218897" cy="167300"/>
          </a:xfrm>
          <a:prstGeom prst="rect">
            <a:avLst/>
          </a:prstGeom>
          <a:noFill/>
          <a:ln>
            <a:noFill/>
          </a:ln>
        </p:spPr>
      </p:pic>
      <p:sp>
        <p:nvSpPr>
          <p:cNvPr id="528" name="Google Shape;528;p72"/>
          <p:cNvSpPr txBox="1"/>
          <p:nvPr>
            <p:ph idx="1" type="body"/>
          </p:nvPr>
        </p:nvSpPr>
        <p:spPr>
          <a:xfrm>
            <a:off x="8903305" y="1852833"/>
            <a:ext cx="2561100" cy="35724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1pPr>
            <a:lvl2pPr indent="-304800" lvl="1" marL="9144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2pPr>
            <a:lvl3pPr indent="-304800" lvl="2" marL="13716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3pPr>
            <a:lvl4pPr indent="-304800" lvl="3" marL="18288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4pPr>
            <a:lvl5pPr indent="-304800" lvl="4" marL="22860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5pPr>
            <a:lvl6pPr indent="-304800" lvl="5" marL="27432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6pPr>
            <a:lvl7pPr indent="-304800" lvl="6" marL="32004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7pPr>
            <a:lvl8pPr indent="-304800" lvl="7" marL="36576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8pPr>
            <a:lvl9pPr indent="-304800" lvl="8" marL="4114800" rtl="0">
              <a:lnSpc>
                <a:spcPct val="115000"/>
              </a:lnSpc>
              <a:spcBef>
                <a:spcPts val="700"/>
              </a:spcBef>
              <a:spcAft>
                <a:spcPts val="700"/>
              </a:spcAft>
              <a:buClr>
                <a:srgbClr val="101921"/>
              </a:buClr>
              <a:buSzPts val="1200"/>
              <a:buFont typeface="Inter Light"/>
              <a:buChar char="●"/>
              <a:defRPr sz="1200">
                <a:solidFill>
                  <a:srgbClr val="101921"/>
                </a:solidFill>
                <a:latin typeface="Inter Light"/>
                <a:ea typeface="Inter Light"/>
                <a:cs typeface="Inter Light"/>
                <a:sym typeface="Inter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p:cSld name="TITLE_AND_BODY_2">
    <p:spTree>
      <p:nvGrpSpPr>
        <p:cNvPr id="71" name="Shape 71"/>
        <p:cNvGrpSpPr/>
        <p:nvPr/>
      </p:nvGrpSpPr>
      <p:grpSpPr>
        <a:xfrm>
          <a:off x="0" y="0"/>
          <a:ext cx="0" cy="0"/>
          <a:chOff x="0" y="0"/>
          <a:chExt cx="0" cy="0"/>
        </a:xfrm>
      </p:grpSpPr>
      <p:sp>
        <p:nvSpPr>
          <p:cNvPr id="72" name="Google Shape;72;p8"/>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73" name="Google Shape;73;p8"/>
          <p:cNvSpPr txBox="1"/>
          <p:nvPr>
            <p:ph idx="1"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74" name="Google Shape;74;p8"/>
          <p:cNvGrpSpPr/>
          <p:nvPr/>
        </p:nvGrpSpPr>
        <p:grpSpPr>
          <a:xfrm>
            <a:off x="11328778" y="10"/>
            <a:ext cx="860162" cy="995784"/>
            <a:chOff x="6568475" y="1210300"/>
            <a:chExt cx="481425" cy="557300"/>
          </a:xfrm>
        </p:grpSpPr>
        <p:sp>
          <p:nvSpPr>
            <p:cNvPr id="75" name="Google Shape;75;p8"/>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C. Callout (Teal BG)">
  <p:cSld name="TITLE_4_1_1_1_1_1_1_1_1_1_1_1_1_1_1_1_1_1_1_1_1_1_1_1_1_1_2_1_1_1_1_1_1">
    <p:bg>
      <p:bgPr>
        <a:solidFill>
          <a:srgbClr val="00A8BF"/>
        </a:solidFill>
      </p:bgPr>
    </p:bg>
    <p:spTree>
      <p:nvGrpSpPr>
        <p:cNvPr id="529" name="Shape 529"/>
        <p:cNvGrpSpPr/>
        <p:nvPr/>
      </p:nvGrpSpPr>
      <p:grpSpPr>
        <a:xfrm>
          <a:off x="0" y="0"/>
          <a:ext cx="0" cy="0"/>
          <a:chOff x="0" y="0"/>
          <a:chExt cx="0" cy="0"/>
        </a:xfrm>
      </p:grpSpPr>
      <p:sp>
        <p:nvSpPr>
          <p:cNvPr id="530" name="Google Shape;530;p73"/>
          <p:cNvSpPr txBox="1"/>
          <p:nvPr/>
        </p:nvSpPr>
        <p:spPr>
          <a:xfrm>
            <a:off x="609448" y="562533"/>
            <a:ext cx="1521900" cy="1266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SzPts val="1300"/>
              <a:buNone/>
            </a:pPr>
            <a:r>
              <a:rPr b="1" lang="en" sz="9600">
                <a:solidFill>
                  <a:srgbClr val="101921"/>
                </a:solidFill>
                <a:latin typeface="Helvetica Neue"/>
                <a:ea typeface="Helvetica Neue"/>
                <a:cs typeface="Helvetica Neue"/>
                <a:sym typeface="Helvetica Neue"/>
              </a:rPr>
              <a:t>“</a:t>
            </a:r>
            <a:endParaRPr b="1" sz="9600">
              <a:solidFill>
                <a:srgbClr val="101921"/>
              </a:solidFill>
              <a:latin typeface="Helvetica Neue"/>
              <a:ea typeface="Helvetica Neue"/>
              <a:cs typeface="Helvetica Neue"/>
              <a:sym typeface="Helvetica Neue"/>
            </a:endParaRPr>
          </a:p>
        </p:txBody>
      </p:sp>
      <p:sp>
        <p:nvSpPr>
          <p:cNvPr id="531" name="Google Shape;531;p73"/>
          <p:cNvSpPr txBox="1"/>
          <p:nvPr>
            <p:ph type="title"/>
          </p:nvPr>
        </p:nvSpPr>
        <p:spPr>
          <a:xfrm>
            <a:off x="666033" y="1423100"/>
            <a:ext cx="7786200" cy="413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sp>
        <p:nvSpPr>
          <p:cNvPr id="532" name="Google Shape;532;p73"/>
          <p:cNvSpPr txBox="1"/>
          <p:nvPr>
            <p:ph idx="2" type="title"/>
          </p:nvPr>
        </p:nvSpPr>
        <p:spPr>
          <a:xfrm>
            <a:off x="8903372" y="1146020"/>
            <a:ext cx="25611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101921"/>
              </a:buClr>
              <a:buSzPts val="1300"/>
              <a:buFont typeface="Inter Black"/>
              <a:buNone/>
              <a:defRPr b="0" sz="1300">
                <a:solidFill>
                  <a:srgbClr val="101921"/>
                </a:solidFill>
                <a:latin typeface="Inter Black"/>
                <a:ea typeface="Inter Black"/>
                <a:cs typeface="Inter Black"/>
                <a:sym typeface="Inter Black"/>
              </a:defRPr>
            </a:lvl1pPr>
            <a:lvl2pPr lvl="1" rtl="0">
              <a:lnSpc>
                <a:spcPct val="100000"/>
              </a:lnSpc>
              <a:spcBef>
                <a:spcPts val="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2pPr>
            <a:lvl3pPr lvl="2"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3pPr>
            <a:lvl4pPr lvl="3"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4pPr>
            <a:lvl5pPr lvl="4"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5pPr>
            <a:lvl6pPr lvl="5"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6pPr>
            <a:lvl7pPr lvl="6"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7pPr>
            <a:lvl8pPr lvl="7"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8pPr>
            <a:lvl9pPr lvl="8" rtl="0">
              <a:lnSpc>
                <a:spcPct val="100000"/>
              </a:lnSpc>
              <a:spcBef>
                <a:spcPts val="700"/>
              </a:spcBef>
              <a:spcAft>
                <a:spcPts val="700"/>
              </a:spcAft>
              <a:buClr>
                <a:srgbClr val="101921"/>
              </a:buClr>
              <a:buSzPts val="1300"/>
              <a:buNone/>
              <a:defRPr sz="1300">
                <a:solidFill>
                  <a:srgbClr val="101921"/>
                </a:solidFill>
                <a:latin typeface="Helvetica Neue Light"/>
                <a:ea typeface="Helvetica Neue Light"/>
                <a:cs typeface="Helvetica Neue Light"/>
                <a:sym typeface="Helvetica Neue Light"/>
              </a:defRPr>
            </a:lvl9pPr>
          </a:lstStyle>
          <a:p/>
        </p:txBody>
      </p:sp>
      <p:sp>
        <p:nvSpPr>
          <p:cNvPr id="533" name="Google Shape;533;p73"/>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rgbClr val="101921"/>
                </a:solidFill>
                <a:latin typeface="Inter"/>
                <a:ea typeface="Inter"/>
                <a:cs typeface="Inter"/>
                <a:sym typeface="Inter"/>
              </a:defRPr>
            </a:lvl1pPr>
            <a:lvl2pPr lvl="1" rtl="0">
              <a:buNone/>
              <a:defRPr b="1" sz="900">
                <a:solidFill>
                  <a:srgbClr val="101921"/>
                </a:solidFill>
                <a:latin typeface="Inter"/>
                <a:ea typeface="Inter"/>
                <a:cs typeface="Inter"/>
                <a:sym typeface="Inter"/>
              </a:defRPr>
            </a:lvl2pPr>
            <a:lvl3pPr lvl="2" rtl="0">
              <a:buNone/>
              <a:defRPr b="1" sz="900">
                <a:solidFill>
                  <a:srgbClr val="101921"/>
                </a:solidFill>
                <a:latin typeface="Inter"/>
                <a:ea typeface="Inter"/>
                <a:cs typeface="Inter"/>
                <a:sym typeface="Inter"/>
              </a:defRPr>
            </a:lvl3pPr>
            <a:lvl4pPr lvl="3" rtl="0">
              <a:buNone/>
              <a:defRPr b="1" sz="900">
                <a:solidFill>
                  <a:srgbClr val="101921"/>
                </a:solidFill>
                <a:latin typeface="Inter"/>
                <a:ea typeface="Inter"/>
                <a:cs typeface="Inter"/>
                <a:sym typeface="Inter"/>
              </a:defRPr>
            </a:lvl4pPr>
            <a:lvl5pPr lvl="4" rtl="0">
              <a:buNone/>
              <a:defRPr b="1" sz="900">
                <a:solidFill>
                  <a:srgbClr val="101921"/>
                </a:solidFill>
                <a:latin typeface="Inter"/>
                <a:ea typeface="Inter"/>
                <a:cs typeface="Inter"/>
                <a:sym typeface="Inter"/>
              </a:defRPr>
            </a:lvl5pPr>
            <a:lvl6pPr lvl="5" rtl="0">
              <a:buNone/>
              <a:defRPr b="1" sz="900">
                <a:solidFill>
                  <a:srgbClr val="101921"/>
                </a:solidFill>
                <a:latin typeface="Inter"/>
                <a:ea typeface="Inter"/>
                <a:cs typeface="Inter"/>
                <a:sym typeface="Inter"/>
              </a:defRPr>
            </a:lvl6pPr>
            <a:lvl7pPr lvl="6" rtl="0">
              <a:buNone/>
              <a:defRPr b="1" sz="900">
                <a:solidFill>
                  <a:srgbClr val="101921"/>
                </a:solidFill>
                <a:latin typeface="Inter"/>
                <a:ea typeface="Inter"/>
                <a:cs typeface="Inter"/>
                <a:sym typeface="Inter"/>
              </a:defRPr>
            </a:lvl7pPr>
            <a:lvl8pPr lvl="7" rtl="0">
              <a:buNone/>
              <a:defRPr b="1" sz="900">
                <a:solidFill>
                  <a:srgbClr val="101921"/>
                </a:solidFill>
                <a:latin typeface="Inter"/>
                <a:ea typeface="Inter"/>
                <a:cs typeface="Inter"/>
                <a:sym typeface="Inter"/>
              </a:defRPr>
            </a:lvl8pPr>
            <a:lvl9pPr lvl="8" rtl="0">
              <a:buNone/>
              <a:defRPr b="1" sz="900">
                <a:solidFill>
                  <a:srgbClr val="10192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534" name="Google Shape;534;p73"/>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535" name="Google Shape;535;p73"/>
          <p:cNvPicPr preferRelativeResize="0"/>
          <p:nvPr/>
        </p:nvPicPr>
        <p:blipFill>
          <a:blip r:embed="rId2">
            <a:alphaModFix/>
          </a:blip>
          <a:stretch>
            <a:fillRect/>
          </a:stretch>
        </p:blipFill>
        <p:spPr>
          <a:xfrm>
            <a:off x="406282" y="6440286"/>
            <a:ext cx="1218897" cy="167300"/>
          </a:xfrm>
          <a:prstGeom prst="rect">
            <a:avLst/>
          </a:prstGeom>
          <a:noFill/>
          <a:ln>
            <a:noFill/>
          </a:ln>
        </p:spPr>
      </p:pic>
      <p:sp>
        <p:nvSpPr>
          <p:cNvPr id="536" name="Google Shape;536;p73"/>
          <p:cNvSpPr txBox="1"/>
          <p:nvPr>
            <p:ph idx="1" type="body"/>
          </p:nvPr>
        </p:nvSpPr>
        <p:spPr>
          <a:xfrm>
            <a:off x="8903305" y="1852833"/>
            <a:ext cx="2561100" cy="35724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1pPr>
            <a:lvl2pPr indent="-304800" lvl="1" marL="9144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2pPr>
            <a:lvl3pPr indent="-304800" lvl="2" marL="13716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3pPr>
            <a:lvl4pPr indent="-304800" lvl="3" marL="18288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4pPr>
            <a:lvl5pPr indent="-304800" lvl="4" marL="22860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5pPr>
            <a:lvl6pPr indent="-304800" lvl="5" marL="27432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6pPr>
            <a:lvl7pPr indent="-304800" lvl="6" marL="32004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7pPr>
            <a:lvl8pPr indent="-304800" lvl="7" marL="36576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8pPr>
            <a:lvl9pPr indent="-304800" lvl="8" marL="4114800" rtl="0">
              <a:lnSpc>
                <a:spcPct val="115000"/>
              </a:lnSpc>
              <a:spcBef>
                <a:spcPts val="700"/>
              </a:spcBef>
              <a:spcAft>
                <a:spcPts val="700"/>
              </a:spcAft>
              <a:buClr>
                <a:srgbClr val="101921"/>
              </a:buClr>
              <a:buSzPts val="1200"/>
              <a:buFont typeface="Inter Light"/>
              <a:buChar char="●"/>
              <a:defRPr sz="1200">
                <a:solidFill>
                  <a:srgbClr val="101921"/>
                </a:solidFill>
                <a:latin typeface="Inter Light"/>
                <a:ea typeface="Inter Light"/>
                <a:cs typeface="Inter Light"/>
                <a:sym typeface="Inter Light"/>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D. Callout (Grass BG)">
  <p:cSld name="TITLE_4_1_1_1_1_1_1_1_1_1_1_1_1_1_1_1_1_1_1_1_1_1_1_1_1_1_2_1_1_1_1_1_1_1">
    <p:bg>
      <p:bgPr>
        <a:solidFill>
          <a:srgbClr val="43B12E"/>
        </a:solidFill>
      </p:bgPr>
    </p:bg>
    <p:spTree>
      <p:nvGrpSpPr>
        <p:cNvPr id="537" name="Shape 537"/>
        <p:cNvGrpSpPr/>
        <p:nvPr/>
      </p:nvGrpSpPr>
      <p:grpSpPr>
        <a:xfrm>
          <a:off x="0" y="0"/>
          <a:ext cx="0" cy="0"/>
          <a:chOff x="0" y="0"/>
          <a:chExt cx="0" cy="0"/>
        </a:xfrm>
      </p:grpSpPr>
      <p:sp>
        <p:nvSpPr>
          <p:cNvPr id="538" name="Google Shape;538;p74"/>
          <p:cNvSpPr txBox="1"/>
          <p:nvPr/>
        </p:nvSpPr>
        <p:spPr>
          <a:xfrm>
            <a:off x="609448" y="562533"/>
            <a:ext cx="1521900" cy="1266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SzPts val="1300"/>
              <a:buNone/>
            </a:pPr>
            <a:r>
              <a:rPr b="1" lang="en" sz="9600">
                <a:solidFill>
                  <a:srgbClr val="101921"/>
                </a:solidFill>
                <a:latin typeface="Helvetica Neue"/>
                <a:ea typeface="Helvetica Neue"/>
                <a:cs typeface="Helvetica Neue"/>
                <a:sym typeface="Helvetica Neue"/>
              </a:rPr>
              <a:t>“</a:t>
            </a:r>
            <a:endParaRPr b="1" sz="9600">
              <a:solidFill>
                <a:srgbClr val="101921"/>
              </a:solidFill>
              <a:latin typeface="Helvetica Neue"/>
              <a:ea typeface="Helvetica Neue"/>
              <a:cs typeface="Helvetica Neue"/>
              <a:sym typeface="Helvetica Neue"/>
            </a:endParaRPr>
          </a:p>
        </p:txBody>
      </p:sp>
      <p:sp>
        <p:nvSpPr>
          <p:cNvPr id="539" name="Google Shape;539;p74"/>
          <p:cNvSpPr txBox="1"/>
          <p:nvPr>
            <p:ph type="title"/>
          </p:nvPr>
        </p:nvSpPr>
        <p:spPr>
          <a:xfrm>
            <a:off x="666033" y="1423100"/>
            <a:ext cx="7786200" cy="413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sp>
        <p:nvSpPr>
          <p:cNvPr id="540" name="Google Shape;540;p74"/>
          <p:cNvSpPr txBox="1"/>
          <p:nvPr>
            <p:ph idx="2" type="title"/>
          </p:nvPr>
        </p:nvSpPr>
        <p:spPr>
          <a:xfrm>
            <a:off x="8903372" y="1146020"/>
            <a:ext cx="25611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101921"/>
              </a:buClr>
              <a:buSzPts val="1300"/>
              <a:buFont typeface="Inter Black"/>
              <a:buNone/>
              <a:defRPr b="0" sz="1300">
                <a:solidFill>
                  <a:srgbClr val="101921"/>
                </a:solidFill>
                <a:latin typeface="Inter Black"/>
                <a:ea typeface="Inter Black"/>
                <a:cs typeface="Inter Black"/>
                <a:sym typeface="Inter Black"/>
              </a:defRPr>
            </a:lvl1pPr>
            <a:lvl2pPr lvl="1" rtl="0">
              <a:lnSpc>
                <a:spcPct val="100000"/>
              </a:lnSpc>
              <a:spcBef>
                <a:spcPts val="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2pPr>
            <a:lvl3pPr lvl="2"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3pPr>
            <a:lvl4pPr lvl="3"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4pPr>
            <a:lvl5pPr lvl="4"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5pPr>
            <a:lvl6pPr lvl="5"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6pPr>
            <a:lvl7pPr lvl="6"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7pPr>
            <a:lvl8pPr lvl="7"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8pPr>
            <a:lvl9pPr lvl="8" rtl="0">
              <a:lnSpc>
                <a:spcPct val="100000"/>
              </a:lnSpc>
              <a:spcBef>
                <a:spcPts val="700"/>
              </a:spcBef>
              <a:spcAft>
                <a:spcPts val="700"/>
              </a:spcAft>
              <a:buClr>
                <a:srgbClr val="101921"/>
              </a:buClr>
              <a:buSzPts val="1300"/>
              <a:buNone/>
              <a:defRPr sz="1300">
                <a:solidFill>
                  <a:srgbClr val="101921"/>
                </a:solidFill>
                <a:latin typeface="Helvetica Neue Light"/>
                <a:ea typeface="Helvetica Neue Light"/>
                <a:cs typeface="Helvetica Neue Light"/>
                <a:sym typeface="Helvetica Neue Light"/>
              </a:defRPr>
            </a:lvl9pPr>
          </a:lstStyle>
          <a:p/>
        </p:txBody>
      </p:sp>
      <p:sp>
        <p:nvSpPr>
          <p:cNvPr id="541" name="Google Shape;541;p74"/>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rgbClr val="101921"/>
                </a:solidFill>
                <a:latin typeface="Inter"/>
                <a:ea typeface="Inter"/>
                <a:cs typeface="Inter"/>
                <a:sym typeface="Inter"/>
              </a:defRPr>
            </a:lvl1pPr>
            <a:lvl2pPr lvl="1" rtl="0">
              <a:buNone/>
              <a:defRPr b="1" sz="900">
                <a:solidFill>
                  <a:srgbClr val="101921"/>
                </a:solidFill>
                <a:latin typeface="Inter"/>
                <a:ea typeface="Inter"/>
                <a:cs typeface="Inter"/>
                <a:sym typeface="Inter"/>
              </a:defRPr>
            </a:lvl2pPr>
            <a:lvl3pPr lvl="2" rtl="0">
              <a:buNone/>
              <a:defRPr b="1" sz="900">
                <a:solidFill>
                  <a:srgbClr val="101921"/>
                </a:solidFill>
                <a:latin typeface="Inter"/>
                <a:ea typeface="Inter"/>
                <a:cs typeface="Inter"/>
                <a:sym typeface="Inter"/>
              </a:defRPr>
            </a:lvl3pPr>
            <a:lvl4pPr lvl="3" rtl="0">
              <a:buNone/>
              <a:defRPr b="1" sz="900">
                <a:solidFill>
                  <a:srgbClr val="101921"/>
                </a:solidFill>
                <a:latin typeface="Inter"/>
                <a:ea typeface="Inter"/>
                <a:cs typeface="Inter"/>
                <a:sym typeface="Inter"/>
              </a:defRPr>
            </a:lvl4pPr>
            <a:lvl5pPr lvl="4" rtl="0">
              <a:buNone/>
              <a:defRPr b="1" sz="900">
                <a:solidFill>
                  <a:srgbClr val="101921"/>
                </a:solidFill>
                <a:latin typeface="Inter"/>
                <a:ea typeface="Inter"/>
                <a:cs typeface="Inter"/>
                <a:sym typeface="Inter"/>
              </a:defRPr>
            </a:lvl5pPr>
            <a:lvl6pPr lvl="5" rtl="0">
              <a:buNone/>
              <a:defRPr b="1" sz="900">
                <a:solidFill>
                  <a:srgbClr val="101921"/>
                </a:solidFill>
                <a:latin typeface="Inter"/>
                <a:ea typeface="Inter"/>
                <a:cs typeface="Inter"/>
                <a:sym typeface="Inter"/>
              </a:defRPr>
            </a:lvl6pPr>
            <a:lvl7pPr lvl="6" rtl="0">
              <a:buNone/>
              <a:defRPr b="1" sz="900">
                <a:solidFill>
                  <a:srgbClr val="101921"/>
                </a:solidFill>
                <a:latin typeface="Inter"/>
                <a:ea typeface="Inter"/>
                <a:cs typeface="Inter"/>
                <a:sym typeface="Inter"/>
              </a:defRPr>
            </a:lvl7pPr>
            <a:lvl8pPr lvl="7" rtl="0">
              <a:buNone/>
              <a:defRPr b="1" sz="900">
                <a:solidFill>
                  <a:srgbClr val="101921"/>
                </a:solidFill>
                <a:latin typeface="Inter"/>
                <a:ea typeface="Inter"/>
                <a:cs typeface="Inter"/>
                <a:sym typeface="Inter"/>
              </a:defRPr>
            </a:lvl8pPr>
            <a:lvl9pPr lvl="8" rtl="0">
              <a:buNone/>
              <a:defRPr b="1" sz="900">
                <a:solidFill>
                  <a:srgbClr val="10192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542" name="Google Shape;542;p74"/>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543" name="Google Shape;543;p74"/>
          <p:cNvPicPr preferRelativeResize="0"/>
          <p:nvPr/>
        </p:nvPicPr>
        <p:blipFill>
          <a:blip r:embed="rId2">
            <a:alphaModFix/>
          </a:blip>
          <a:stretch>
            <a:fillRect/>
          </a:stretch>
        </p:blipFill>
        <p:spPr>
          <a:xfrm>
            <a:off x="406282" y="6440286"/>
            <a:ext cx="1218897" cy="167300"/>
          </a:xfrm>
          <a:prstGeom prst="rect">
            <a:avLst/>
          </a:prstGeom>
          <a:noFill/>
          <a:ln>
            <a:noFill/>
          </a:ln>
        </p:spPr>
      </p:pic>
      <p:sp>
        <p:nvSpPr>
          <p:cNvPr id="544" name="Google Shape;544;p74"/>
          <p:cNvSpPr txBox="1"/>
          <p:nvPr>
            <p:ph idx="1" type="body"/>
          </p:nvPr>
        </p:nvSpPr>
        <p:spPr>
          <a:xfrm>
            <a:off x="8903305" y="1852833"/>
            <a:ext cx="2561100" cy="35724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1pPr>
            <a:lvl2pPr indent="-304800" lvl="1" marL="9144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2pPr>
            <a:lvl3pPr indent="-304800" lvl="2" marL="13716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3pPr>
            <a:lvl4pPr indent="-304800" lvl="3" marL="18288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4pPr>
            <a:lvl5pPr indent="-304800" lvl="4" marL="22860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5pPr>
            <a:lvl6pPr indent="-304800" lvl="5" marL="27432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6pPr>
            <a:lvl7pPr indent="-304800" lvl="6" marL="32004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7pPr>
            <a:lvl8pPr indent="-304800" lvl="7" marL="3657600" rtl="0">
              <a:lnSpc>
                <a:spcPct val="115000"/>
              </a:lnSpc>
              <a:spcBef>
                <a:spcPts val="700"/>
              </a:spcBef>
              <a:spcAft>
                <a:spcPts val="0"/>
              </a:spcAft>
              <a:buClr>
                <a:srgbClr val="101921"/>
              </a:buClr>
              <a:buSzPts val="1200"/>
              <a:buFont typeface="Inter Light"/>
              <a:buChar char="●"/>
              <a:defRPr sz="1200">
                <a:solidFill>
                  <a:srgbClr val="101921"/>
                </a:solidFill>
                <a:latin typeface="Inter Light"/>
                <a:ea typeface="Inter Light"/>
                <a:cs typeface="Inter Light"/>
                <a:sym typeface="Inter Light"/>
              </a:defRPr>
            </a:lvl8pPr>
            <a:lvl9pPr indent="-304800" lvl="8" marL="4114800" rtl="0">
              <a:lnSpc>
                <a:spcPct val="115000"/>
              </a:lnSpc>
              <a:spcBef>
                <a:spcPts val="700"/>
              </a:spcBef>
              <a:spcAft>
                <a:spcPts val="700"/>
              </a:spcAft>
              <a:buClr>
                <a:srgbClr val="101921"/>
              </a:buClr>
              <a:buSzPts val="1200"/>
              <a:buFont typeface="Inter Light"/>
              <a:buChar char="●"/>
              <a:defRPr sz="1200">
                <a:solidFill>
                  <a:srgbClr val="101921"/>
                </a:solidFill>
                <a:latin typeface="Inter Light"/>
                <a:ea typeface="Inter Light"/>
                <a:cs typeface="Inter Light"/>
                <a:sym typeface="Inter Light"/>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E. Callout (Image BG)">
  <p:cSld name="TITLE_4_1_1_1_1_1_1_1_1_1_1_1_1_1_1_1_1_1_1_1_1_1_1_1_1_1_2_1_1_1_1_1_1_1_1">
    <p:bg>
      <p:bgPr>
        <a:solidFill>
          <a:srgbClr val="101921"/>
        </a:solidFill>
      </p:bgPr>
    </p:bg>
    <p:spTree>
      <p:nvGrpSpPr>
        <p:cNvPr id="545" name="Shape 545"/>
        <p:cNvGrpSpPr/>
        <p:nvPr/>
      </p:nvGrpSpPr>
      <p:grpSpPr>
        <a:xfrm>
          <a:off x="0" y="0"/>
          <a:ext cx="0" cy="0"/>
          <a:chOff x="0" y="0"/>
          <a:chExt cx="0" cy="0"/>
        </a:xfrm>
      </p:grpSpPr>
      <p:sp>
        <p:nvSpPr>
          <p:cNvPr id="546" name="Google Shape;546;p75"/>
          <p:cNvSpPr/>
          <p:nvPr>
            <p:ph idx="2" type="pic"/>
          </p:nvPr>
        </p:nvSpPr>
        <p:spPr>
          <a:xfrm>
            <a:off x="0" y="233"/>
            <a:ext cx="12189000" cy="6858000"/>
          </a:xfrm>
          <a:prstGeom prst="rect">
            <a:avLst/>
          </a:prstGeom>
          <a:noFill/>
          <a:ln>
            <a:noFill/>
          </a:ln>
        </p:spPr>
      </p:sp>
      <p:sp>
        <p:nvSpPr>
          <p:cNvPr id="547" name="Google Shape;547;p75"/>
          <p:cNvSpPr txBox="1"/>
          <p:nvPr/>
        </p:nvSpPr>
        <p:spPr>
          <a:xfrm>
            <a:off x="609448" y="562533"/>
            <a:ext cx="1521900" cy="1266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SzPts val="1300"/>
              <a:buNone/>
            </a:pPr>
            <a:r>
              <a:rPr b="1" lang="en" sz="9600">
                <a:solidFill>
                  <a:schemeClr val="lt1"/>
                </a:solidFill>
                <a:latin typeface="Helvetica Neue"/>
                <a:ea typeface="Helvetica Neue"/>
                <a:cs typeface="Helvetica Neue"/>
                <a:sym typeface="Helvetica Neue"/>
              </a:rPr>
              <a:t>“</a:t>
            </a:r>
            <a:endParaRPr b="1" sz="9600">
              <a:solidFill>
                <a:schemeClr val="lt1"/>
              </a:solidFill>
              <a:latin typeface="Helvetica Neue"/>
              <a:ea typeface="Helvetica Neue"/>
              <a:cs typeface="Helvetica Neue"/>
              <a:sym typeface="Helvetica Neue"/>
            </a:endParaRPr>
          </a:p>
        </p:txBody>
      </p:sp>
      <p:sp>
        <p:nvSpPr>
          <p:cNvPr id="548" name="Google Shape;548;p75"/>
          <p:cNvSpPr txBox="1"/>
          <p:nvPr>
            <p:ph type="title"/>
          </p:nvPr>
        </p:nvSpPr>
        <p:spPr>
          <a:xfrm>
            <a:off x="666033" y="1423100"/>
            <a:ext cx="7786200" cy="413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4300"/>
              <a:buFont typeface="Inter Black"/>
              <a:buNone/>
              <a:defRPr b="0" sz="4300">
                <a:solidFill>
                  <a:schemeClr val="lt1"/>
                </a:solidFill>
                <a:latin typeface="Inter Black"/>
                <a:ea typeface="Inter Black"/>
                <a:cs typeface="Inter Black"/>
                <a:sym typeface="Inter Black"/>
              </a:defRPr>
            </a:lvl1pPr>
            <a:lvl2pPr lvl="1"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chemeClr val="lt1"/>
              </a:buClr>
              <a:buSzPts val="4800"/>
              <a:buNone/>
              <a:defRPr sz="4800">
                <a:solidFill>
                  <a:schemeClr val="lt1"/>
                </a:solidFill>
                <a:latin typeface="Helvetica Neue Light"/>
                <a:ea typeface="Helvetica Neue Light"/>
                <a:cs typeface="Helvetica Neue Light"/>
                <a:sym typeface="Helvetica Neue Light"/>
              </a:defRPr>
            </a:lvl9pPr>
          </a:lstStyle>
          <a:p/>
        </p:txBody>
      </p:sp>
      <p:sp>
        <p:nvSpPr>
          <p:cNvPr id="549" name="Google Shape;549;p75"/>
          <p:cNvSpPr txBox="1"/>
          <p:nvPr>
            <p:ph idx="3" type="title"/>
          </p:nvPr>
        </p:nvSpPr>
        <p:spPr>
          <a:xfrm>
            <a:off x="8903372" y="1146020"/>
            <a:ext cx="2561100" cy="6051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chemeClr val="lt1"/>
              </a:buClr>
              <a:buSzPts val="1300"/>
              <a:buFont typeface="Inter Black"/>
              <a:buNone/>
              <a:defRPr b="0" sz="1300">
                <a:solidFill>
                  <a:schemeClr val="lt1"/>
                </a:solidFill>
                <a:latin typeface="Inter Black"/>
                <a:ea typeface="Inter Black"/>
                <a:cs typeface="Inter Black"/>
                <a:sym typeface="Inter Black"/>
              </a:defRPr>
            </a:lvl1pPr>
            <a:lvl2pPr lvl="1" rtl="0">
              <a:lnSpc>
                <a:spcPct val="100000"/>
              </a:lnSpc>
              <a:spcBef>
                <a:spcPts val="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2pPr>
            <a:lvl3pPr lvl="2"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3pPr>
            <a:lvl4pPr lvl="3"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4pPr>
            <a:lvl5pPr lvl="4"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5pPr>
            <a:lvl6pPr lvl="5"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6pPr>
            <a:lvl7pPr lvl="6"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7pPr>
            <a:lvl8pPr lvl="7" rtl="0">
              <a:lnSpc>
                <a:spcPct val="100000"/>
              </a:lnSpc>
              <a:spcBef>
                <a:spcPts val="700"/>
              </a:spcBef>
              <a:spcAft>
                <a:spcPts val="0"/>
              </a:spcAft>
              <a:buClr>
                <a:srgbClr val="101921"/>
              </a:buClr>
              <a:buSzPts val="1300"/>
              <a:buNone/>
              <a:defRPr sz="1300">
                <a:solidFill>
                  <a:srgbClr val="101921"/>
                </a:solidFill>
                <a:latin typeface="Helvetica Neue Light"/>
                <a:ea typeface="Helvetica Neue Light"/>
                <a:cs typeface="Helvetica Neue Light"/>
                <a:sym typeface="Helvetica Neue Light"/>
              </a:defRPr>
            </a:lvl8pPr>
            <a:lvl9pPr lvl="8" rtl="0">
              <a:lnSpc>
                <a:spcPct val="100000"/>
              </a:lnSpc>
              <a:spcBef>
                <a:spcPts val="700"/>
              </a:spcBef>
              <a:spcAft>
                <a:spcPts val="700"/>
              </a:spcAft>
              <a:buClr>
                <a:srgbClr val="101921"/>
              </a:buClr>
              <a:buSzPts val="1300"/>
              <a:buNone/>
              <a:defRPr sz="1300">
                <a:solidFill>
                  <a:srgbClr val="101921"/>
                </a:solidFill>
                <a:latin typeface="Helvetica Neue Light"/>
                <a:ea typeface="Helvetica Neue Light"/>
                <a:cs typeface="Helvetica Neue Light"/>
                <a:sym typeface="Helvetica Neue Light"/>
              </a:defRPr>
            </a:lvl9pPr>
          </a:lstStyle>
          <a:p/>
        </p:txBody>
      </p:sp>
      <p:sp>
        <p:nvSpPr>
          <p:cNvPr id="550" name="Google Shape;550;p75"/>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551" name="Google Shape;551;p75"/>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552" name="Google Shape;552;p75"/>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553" name="Google Shape;553;p75"/>
          <p:cNvSpPr txBox="1"/>
          <p:nvPr>
            <p:ph idx="1" type="body"/>
          </p:nvPr>
        </p:nvSpPr>
        <p:spPr>
          <a:xfrm>
            <a:off x="8903305" y="1852833"/>
            <a:ext cx="2561100" cy="3572400"/>
          </a:xfrm>
          <a:prstGeom prst="rect">
            <a:avLst/>
          </a:prstGeom>
        </p:spPr>
        <p:txBody>
          <a:bodyPr anchorCtr="0" anchor="t" bIns="0" lIns="0" spcFirstLastPara="1" rIns="0" wrap="square" tIns="0">
            <a:noAutofit/>
          </a:bodyPr>
          <a:lstStyle>
            <a:lvl1pPr indent="-304800" lvl="0" marL="457200" rtl="0">
              <a:lnSpc>
                <a:spcPct val="115000"/>
              </a:lnSpc>
              <a:spcBef>
                <a:spcPts val="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1pPr>
            <a:lvl2pPr indent="-304800" lvl="1" marL="9144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2pPr>
            <a:lvl3pPr indent="-304800" lvl="2" marL="13716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3pPr>
            <a:lvl4pPr indent="-304800" lvl="3" marL="18288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4pPr>
            <a:lvl5pPr indent="-304800" lvl="4" marL="22860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5pPr>
            <a:lvl6pPr indent="-304800" lvl="5" marL="27432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6pPr>
            <a:lvl7pPr indent="-304800" lvl="6" marL="32004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7pPr>
            <a:lvl8pPr indent="-304800" lvl="7" marL="3657600" rtl="0">
              <a:lnSpc>
                <a:spcPct val="115000"/>
              </a:lnSpc>
              <a:spcBef>
                <a:spcPts val="7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8pPr>
            <a:lvl9pPr indent="-304800" lvl="8" marL="4114800" rtl="0">
              <a:lnSpc>
                <a:spcPct val="115000"/>
              </a:lnSpc>
              <a:spcBef>
                <a:spcPts val="700"/>
              </a:spcBef>
              <a:spcAft>
                <a:spcPts val="700"/>
              </a:spcAft>
              <a:buClr>
                <a:schemeClr val="lt1"/>
              </a:buClr>
              <a:buSzPts val="1200"/>
              <a:buFont typeface="Inter Light"/>
              <a:buChar char="●"/>
              <a:defRPr sz="12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A. Sponsors (Media)">
  <p:cSld name="TITLE_1_1_1_1_1_1_1_1_1_1_1_1_1_1_1_1_1_1_1_1_1_1_1_1_1_1_1_1_1_1_1_1_1_1_1_1_1_1_1_1_1_1_1_1_1_1_1_1_1_1_1_1_1_1_1_1_1_1_1_1_1_1_1_1_1_1_1_1_1_1_1_1_1_1_1_1_1_1_1_1_1_1_1">
    <p:bg>
      <p:bgPr>
        <a:solidFill>
          <a:schemeClr val="lt1"/>
        </a:solidFill>
      </p:bgPr>
    </p:bg>
    <p:spTree>
      <p:nvGrpSpPr>
        <p:cNvPr id="554" name="Shape 554"/>
        <p:cNvGrpSpPr/>
        <p:nvPr/>
      </p:nvGrpSpPr>
      <p:grpSpPr>
        <a:xfrm>
          <a:off x="0" y="0"/>
          <a:ext cx="0" cy="0"/>
          <a:chOff x="0" y="0"/>
          <a:chExt cx="0" cy="0"/>
        </a:xfrm>
      </p:grpSpPr>
      <p:sp>
        <p:nvSpPr>
          <p:cNvPr id="555" name="Google Shape;555;p76"/>
          <p:cNvSpPr/>
          <p:nvPr/>
        </p:nvSpPr>
        <p:spPr>
          <a:xfrm>
            <a:off x="67" y="3067"/>
            <a:ext cx="4266000" cy="6858000"/>
          </a:xfrm>
          <a:prstGeom prst="rect">
            <a:avLst/>
          </a:prstGeom>
          <a:solidFill>
            <a:srgbClr val="10192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556" name="Google Shape;556;p76"/>
          <p:cNvSpPr txBox="1"/>
          <p:nvPr>
            <p:ph type="title"/>
          </p:nvPr>
        </p:nvSpPr>
        <p:spPr>
          <a:xfrm>
            <a:off x="406298" y="495100"/>
            <a:ext cx="2860200" cy="1719300"/>
          </a:xfrm>
          <a:prstGeom prst="rect">
            <a:avLst/>
          </a:prstGeom>
        </p:spPr>
        <p:txBody>
          <a:bodyPr anchorCtr="0" anchor="b" bIns="0" lIns="0" spcFirstLastPara="1" rIns="0" wrap="square" tIns="0">
            <a:noAutofit/>
          </a:bodyPr>
          <a:lstStyle>
            <a:lvl1pPr lvl="0" rtl="0">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1pPr>
            <a:lvl2pPr lvl="1" rtl="0">
              <a:lnSpc>
                <a:spcPct val="100000"/>
              </a:lnSpc>
              <a:spcBef>
                <a:spcPts val="0"/>
              </a:spcBef>
              <a:spcAft>
                <a:spcPts val="0"/>
              </a:spcAft>
              <a:buClr>
                <a:srgbClr val="ED8C00"/>
              </a:buClr>
              <a:buSzPts val="2900"/>
              <a:buNone/>
              <a:defRPr sz="2900">
                <a:solidFill>
                  <a:srgbClr val="ED8C00"/>
                </a:solidFill>
                <a:latin typeface="Helvetica Neue Light"/>
                <a:ea typeface="Helvetica Neue Light"/>
                <a:cs typeface="Helvetica Neue Light"/>
                <a:sym typeface="Helvetica Neue Light"/>
              </a:defRPr>
            </a:lvl2pPr>
            <a:lvl3pPr lvl="2" rtl="0">
              <a:lnSpc>
                <a:spcPct val="100000"/>
              </a:lnSpc>
              <a:spcBef>
                <a:spcPts val="0"/>
              </a:spcBef>
              <a:spcAft>
                <a:spcPts val="0"/>
              </a:spcAft>
              <a:buClr>
                <a:srgbClr val="ED8C00"/>
              </a:buClr>
              <a:buSzPts val="2900"/>
              <a:buNone/>
              <a:defRPr sz="2900">
                <a:solidFill>
                  <a:srgbClr val="ED8C00"/>
                </a:solidFill>
                <a:latin typeface="Helvetica Neue Light"/>
                <a:ea typeface="Helvetica Neue Light"/>
                <a:cs typeface="Helvetica Neue Light"/>
                <a:sym typeface="Helvetica Neue Light"/>
              </a:defRPr>
            </a:lvl3pPr>
            <a:lvl4pPr lvl="3" rtl="0">
              <a:lnSpc>
                <a:spcPct val="100000"/>
              </a:lnSpc>
              <a:spcBef>
                <a:spcPts val="0"/>
              </a:spcBef>
              <a:spcAft>
                <a:spcPts val="0"/>
              </a:spcAft>
              <a:buClr>
                <a:srgbClr val="ED8C00"/>
              </a:buClr>
              <a:buSzPts val="2900"/>
              <a:buNone/>
              <a:defRPr sz="2900">
                <a:solidFill>
                  <a:srgbClr val="ED8C00"/>
                </a:solidFill>
                <a:latin typeface="Helvetica Neue Light"/>
                <a:ea typeface="Helvetica Neue Light"/>
                <a:cs typeface="Helvetica Neue Light"/>
                <a:sym typeface="Helvetica Neue Light"/>
              </a:defRPr>
            </a:lvl4pPr>
            <a:lvl5pPr lvl="4" rtl="0">
              <a:lnSpc>
                <a:spcPct val="100000"/>
              </a:lnSpc>
              <a:spcBef>
                <a:spcPts val="0"/>
              </a:spcBef>
              <a:spcAft>
                <a:spcPts val="0"/>
              </a:spcAft>
              <a:buClr>
                <a:srgbClr val="ED8C00"/>
              </a:buClr>
              <a:buSzPts val="2900"/>
              <a:buNone/>
              <a:defRPr sz="2900">
                <a:solidFill>
                  <a:srgbClr val="ED8C00"/>
                </a:solidFill>
                <a:latin typeface="Helvetica Neue Light"/>
                <a:ea typeface="Helvetica Neue Light"/>
                <a:cs typeface="Helvetica Neue Light"/>
                <a:sym typeface="Helvetica Neue Light"/>
              </a:defRPr>
            </a:lvl5pPr>
            <a:lvl6pPr lvl="5" rtl="0">
              <a:lnSpc>
                <a:spcPct val="100000"/>
              </a:lnSpc>
              <a:spcBef>
                <a:spcPts val="0"/>
              </a:spcBef>
              <a:spcAft>
                <a:spcPts val="0"/>
              </a:spcAft>
              <a:buClr>
                <a:srgbClr val="ED8C00"/>
              </a:buClr>
              <a:buSzPts val="2900"/>
              <a:buNone/>
              <a:defRPr sz="2900">
                <a:solidFill>
                  <a:srgbClr val="ED8C00"/>
                </a:solidFill>
                <a:latin typeface="Helvetica Neue Light"/>
                <a:ea typeface="Helvetica Neue Light"/>
                <a:cs typeface="Helvetica Neue Light"/>
                <a:sym typeface="Helvetica Neue Light"/>
              </a:defRPr>
            </a:lvl6pPr>
            <a:lvl7pPr lvl="6" rtl="0">
              <a:lnSpc>
                <a:spcPct val="100000"/>
              </a:lnSpc>
              <a:spcBef>
                <a:spcPts val="0"/>
              </a:spcBef>
              <a:spcAft>
                <a:spcPts val="0"/>
              </a:spcAft>
              <a:buClr>
                <a:srgbClr val="ED8C00"/>
              </a:buClr>
              <a:buSzPts val="2900"/>
              <a:buNone/>
              <a:defRPr sz="2900">
                <a:solidFill>
                  <a:srgbClr val="ED8C00"/>
                </a:solidFill>
                <a:latin typeface="Helvetica Neue Light"/>
                <a:ea typeface="Helvetica Neue Light"/>
                <a:cs typeface="Helvetica Neue Light"/>
                <a:sym typeface="Helvetica Neue Light"/>
              </a:defRPr>
            </a:lvl7pPr>
            <a:lvl8pPr lvl="7" rtl="0">
              <a:lnSpc>
                <a:spcPct val="100000"/>
              </a:lnSpc>
              <a:spcBef>
                <a:spcPts val="0"/>
              </a:spcBef>
              <a:spcAft>
                <a:spcPts val="0"/>
              </a:spcAft>
              <a:buClr>
                <a:srgbClr val="ED8C00"/>
              </a:buClr>
              <a:buSzPts val="2900"/>
              <a:buNone/>
              <a:defRPr sz="2900">
                <a:solidFill>
                  <a:srgbClr val="ED8C00"/>
                </a:solidFill>
                <a:latin typeface="Helvetica Neue Light"/>
                <a:ea typeface="Helvetica Neue Light"/>
                <a:cs typeface="Helvetica Neue Light"/>
                <a:sym typeface="Helvetica Neue Light"/>
              </a:defRPr>
            </a:lvl8pPr>
            <a:lvl9pPr lvl="8" rtl="0">
              <a:lnSpc>
                <a:spcPct val="100000"/>
              </a:lnSpc>
              <a:spcBef>
                <a:spcPts val="0"/>
              </a:spcBef>
              <a:spcAft>
                <a:spcPts val="0"/>
              </a:spcAft>
              <a:buClr>
                <a:srgbClr val="ED8C00"/>
              </a:buClr>
              <a:buSzPts val="2900"/>
              <a:buNone/>
              <a:defRPr sz="2900">
                <a:solidFill>
                  <a:srgbClr val="ED8C00"/>
                </a:solidFill>
                <a:latin typeface="Helvetica Neue Light"/>
                <a:ea typeface="Helvetica Neue Light"/>
                <a:cs typeface="Helvetica Neue Light"/>
                <a:sym typeface="Helvetica Neue Light"/>
              </a:defRPr>
            </a:lvl9pPr>
          </a:lstStyle>
          <a:p/>
        </p:txBody>
      </p:sp>
      <p:sp>
        <p:nvSpPr>
          <p:cNvPr id="557" name="Google Shape;557;p76"/>
          <p:cNvSpPr txBox="1"/>
          <p:nvPr>
            <p:ph idx="1" type="body"/>
          </p:nvPr>
        </p:nvSpPr>
        <p:spPr>
          <a:xfrm>
            <a:off x="406298" y="2417500"/>
            <a:ext cx="2860200" cy="2208000"/>
          </a:xfrm>
          <a:prstGeom prst="rect">
            <a:avLst/>
          </a:prstGeom>
        </p:spPr>
        <p:txBody>
          <a:bodyPr anchorCtr="0" anchor="t" bIns="0" lIns="0" spcFirstLastPara="1" rIns="0" wrap="square" tIns="0">
            <a:noAutofit/>
          </a:bodyPr>
          <a:lstStyle>
            <a:lvl1pPr indent="-311150" lvl="0" marL="457200" rtl="0">
              <a:lnSpc>
                <a:spcPct val="115000"/>
              </a:lnSpc>
              <a:spcBef>
                <a:spcPts val="0"/>
              </a:spcBef>
              <a:spcAft>
                <a:spcPts val="0"/>
              </a:spcAft>
              <a:buClr>
                <a:schemeClr val="lt1"/>
              </a:buClr>
              <a:buSzPts val="1300"/>
              <a:buFont typeface="Inter Light"/>
              <a:buChar char="●"/>
              <a:defRPr sz="1300">
                <a:solidFill>
                  <a:schemeClr val="lt1"/>
                </a:solidFill>
                <a:latin typeface="Inter Light"/>
                <a:ea typeface="Inter Light"/>
                <a:cs typeface="Inter Light"/>
                <a:sym typeface="Inter Light"/>
              </a:defRPr>
            </a:lvl1pPr>
            <a:lvl2pPr indent="-304800" lvl="1" marL="9144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2pPr>
            <a:lvl3pPr indent="-304800" lvl="2" marL="13716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3pPr>
            <a:lvl4pPr indent="-304800" lvl="3" marL="18288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4pPr>
            <a:lvl5pPr indent="-304800" lvl="4" marL="22860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5pPr>
            <a:lvl6pPr indent="-304800" lvl="5" marL="27432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6pPr>
            <a:lvl7pPr indent="-304800" lvl="6" marL="32004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7pPr>
            <a:lvl8pPr indent="-304800" lvl="7" marL="3657600" rtl="0">
              <a:lnSpc>
                <a:spcPct val="115000"/>
              </a:lnSpc>
              <a:spcBef>
                <a:spcPts val="1600"/>
              </a:spcBef>
              <a:spcAft>
                <a:spcPts val="0"/>
              </a:spcAft>
              <a:buClr>
                <a:schemeClr val="lt1"/>
              </a:buClr>
              <a:buSzPts val="1200"/>
              <a:buFont typeface="Inter Light"/>
              <a:buChar char="●"/>
              <a:defRPr sz="1200">
                <a:solidFill>
                  <a:schemeClr val="lt1"/>
                </a:solidFill>
                <a:latin typeface="Inter Light"/>
                <a:ea typeface="Inter Light"/>
                <a:cs typeface="Inter Light"/>
                <a:sym typeface="Inter Light"/>
              </a:defRPr>
            </a:lvl8pPr>
            <a:lvl9pPr indent="-304800" lvl="8" marL="4114800" rtl="0">
              <a:lnSpc>
                <a:spcPct val="115000"/>
              </a:lnSpc>
              <a:spcBef>
                <a:spcPts val="1600"/>
              </a:spcBef>
              <a:spcAft>
                <a:spcPts val="1600"/>
              </a:spcAft>
              <a:buClr>
                <a:schemeClr val="lt1"/>
              </a:buClr>
              <a:buSzPts val="1200"/>
              <a:buFont typeface="Inter Light"/>
              <a:buChar char="●"/>
              <a:defRPr sz="1200">
                <a:solidFill>
                  <a:schemeClr val="lt1"/>
                </a:solidFill>
                <a:latin typeface="Inter Light"/>
                <a:ea typeface="Inter Light"/>
                <a:cs typeface="Inter Light"/>
                <a:sym typeface="Inter Light"/>
              </a:defRPr>
            </a:lvl9pPr>
          </a:lstStyle>
          <a:p/>
        </p:txBody>
      </p:sp>
      <p:sp>
        <p:nvSpPr>
          <p:cNvPr id="558" name="Google Shape;558;p76"/>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rgbClr val="101921"/>
                </a:solidFill>
                <a:latin typeface="Inter"/>
                <a:ea typeface="Inter"/>
                <a:cs typeface="Inter"/>
                <a:sym typeface="Inter"/>
              </a:defRPr>
            </a:lvl1pPr>
            <a:lvl2pPr lvl="1" rtl="0">
              <a:buNone/>
              <a:defRPr b="1" sz="900">
                <a:solidFill>
                  <a:srgbClr val="101921"/>
                </a:solidFill>
                <a:latin typeface="Inter"/>
                <a:ea typeface="Inter"/>
                <a:cs typeface="Inter"/>
                <a:sym typeface="Inter"/>
              </a:defRPr>
            </a:lvl2pPr>
            <a:lvl3pPr lvl="2" rtl="0">
              <a:buNone/>
              <a:defRPr b="1" sz="900">
                <a:solidFill>
                  <a:srgbClr val="101921"/>
                </a:solidFill>
                <a:latin typeface="Inter"/>
                <a:ea typeface="Inter"/>
                <a:cs typeface="Inter"/>
                <a:sym typeface="Inter"/>
              </a:defRPr>
            </a:lvl3pPr>
            <a:lvl4pPr lvl="3" rtl="0">
              <a:buNone/>
              <a:defRPr b="1" sz="900">
                <a:solidFill>
                  <a:srgbClr val="101921"/>
                </a:solidFill>
                <a:latin typeface="Inter"/>
                <a:ea typeface="Inter"/>
                <a:cs typeface="Inter"/>
                <a:sym typeface="Inter"/>
              </a:defRPr>
            </a:lvl4pPr>
            <a:lvl5pPr lvl="4" rtl="0">
              <a:buNone/>
              <a:defRPr b="1" sz="900">
                <a:solidFill>
                  <a:srgbClr val="101921"/>
                </a:solidFill>
                <a:latin typeface="Inter"/>
                <a:ea typeface="Inter"/>
                <a:cs typeface="Inter"/>
                <a:sym typeface="Inter"/>
              </a:defRPr>
            </a:lvl5pPr>
            <a:lvl6pPr lvl="5" rtl="0">
              <a:buNone/>
              <a:defRPr b="1" sz="900">
                <a:solidFill>
                  <a:srgbClr val="101921"/>
                </a:solidFill>
                <a:latin typeface="Inter"/>
                <a:ea typeface="Inter"/>
                <a:cs typeface="Inter"/>
                <a:sym typeface="Inter"/>
              </a:defRPr>
            </a:lvl6pPr>
            <a:lvl7pPr lvl="6" rtl="0">
              <a:buNone/>
              <a:defRPr b="1" sz="900">
                <a:solidFill>
                  <a:srgbClr val="101921"/>
                </a:solidFill>
                <a:latin typeface="Inter"/>
                <a:ea typeface="Inter"/>
                <a:cs typeface="Inter"/>
                <a:sym typeface="Inter"/>
              </a:defRPr>
            </a:lvl7pPr>
            <a:lvl8pPr lvl="7" rtl="0">
              <a:buNone/>
              <a:defRPr b="1" sz="900">
                <a:solidFill>
                  <a:srgbClr val="101921"/>
                </a:solidFill>
                <a:latin typeface="Inter"/>
                <a:ea typeface="Inter"/>
                <a:cs typeface="Inter"/>
                <a:sym typeface="Inter"/>
              </a:defRPr>
            </a:lvl8pPr>
            <a:lvl9pPr lvl="8" rtl="0">
              <a:buNone/>
              <a:defRPr b="1" sz="900">
                <a:solidFill>
                  <a:srgbClr val="10192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pic>
        <p:nvPicPr>
          <p:cNvPr id="559" name="Google Shape;559;p76"/>
          <p:cNvPicPr preferRelativeResize="0"/>
          <p:nvPr/>
        </p:nvPicPr>
        <p:blipFill>
          <a:blip r:embed="rId2">
            <a:alphaModFix/>
          </a:blip>
          <a:stretch>
            <a:fillRect/>
          </a:stretch>
        </p:blipFill>
        <p:spPr>
          <a:xfrm>
            <a:off x="406297" y="6432247"/>
            <a:ext cx="1218897" cy="18283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B. Sponsors (Images)">
  <p:cSld name="TITLE_1_1_1_1_1_1_1_1_1_1_1_1_1_1_1_1_1_1_1_1_1_1_1_1_1_1_1_1_1_1_1_1_1_1_1_1_1_1_1_1_1_1_1_1_1_1_1_1_1_1_1_1_1_1_1_1_1_1_1_1_1_1_1_1_1_1_1_1_1_1_1_1_1_1_1_1_1_1_1_1_1_1_1_3_1_2">
    <p:bg>
      <p:bgPr>
        <a:solidFill>
          <a:srgbClr val="101921"/>
        </a:solidFill>
      </p:bgPr>
    </p:bg>
    <p:spTree>
      <p:nvGrpSpPr>
        <p:cNvPr id="560" name="Shape 560"/>
        <p:cNvGrpSpPr/>
        <p:nvPr/>
      </p:nvGrpSpPr>
      <p:grpSpPr>
        <a:xfrm>
          <a:off x="0" y="0"/>
          <a:ext cx="0" cy="0"/>
          <a:chOff x="0" y="0"/>
          <a:chExt cx="0" cy="0"/>
        </a:xfrm>
      </p:grpSpPr>
      <p:sp>
        <p:nvSpPr>
          <p:cNvPr id="561" name="Google Shape;561;p77"/>
          <p:cNvSpPr txBox="1"/>
          <p:nvPr>
            <p:ph type="title"/>
          </p:nvPr>
        </p:nvSpPr>
        <p:spPr>
          <a:xfrm>
            <a:off x="2201449" y="757700"/>
            <a:ext cx="77862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1pPr>
            <a:lvl2pPr lvl="1"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2pPr>
            <a:lvl3pPr lvl="2"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3pPr>
            <a:lvl4pPr lvl="3"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4pPr>
            <a:lvl5pPr lvl="4"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5pPr>
            <a:lvl6pPr lvl="5"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6pPr>
            <a:lvl7pPr lvl="6"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7pPr>
            <a:lvl8pPr lvl="7"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8pPr>
            <a:lvl9pPr lvl="8"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9pPr>
          </a:lstStyle>
          <a:p/>
        </p:txBody>
      </p:sp>
      <p:sp>
        <p:nvSpPr>
          <p:cNvPr id="562" name="Google Shape;562;p77"/>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563" name="Google Shape;563;p77"/>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564" name="Google Shape;564;p77"/>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565" name="Google Shape;565;p77"/>
          <p:cNvSpPr/>
          <p:nvPr>
            <p:ph idx="2" type="pic"/>
          </p:nvPr>
        </p:nvSpPr>
        <p:spPr>
          <a:xfrm>
            <a:off x="2031892" y="1878800"/>
            <a:ext cx="975000" cy="975000"/>
          </a:xfrm>
          <a:prstGeom prst="rect">
            <a:avLst/>
          </a:prstGeom>
          <a:noFill/>
          <a:ln>
            <a:noFill/>
          </a:ln>
        </p:spPr>
      </p:sp>
      <p:sp>
        <p:nvSpPr>
          <p:cNvPr id="566" name="Google Shape;566;p77"/>
          <p:cNvSpPr/>
          <p:nvPr>
            <p:ph idx="3" type="pic"/>
          </p:nvPr>
        </p:nvSpPr>
        <p:spPr>
          <a:xfrm>
            <a:off x="2031892" y="3260400"/>
            <a:ext cx="975000" cy="975000"/>
          </a:xfrm>
          <a:prstGeom prst="rect">
            <a:avLst/>
          </a:prstGeom>
          <a:noFill/>
          <a:ln>
            <a:noFill/>
          </a:ln>
        </p:spPr>
      </p:sp>
      <p:sp>
        <p:nvSpPr>
          <p:cNvPr id="567" name="Google Shape;567;p77"/>
          <p:cNvSpPr/>
          <p:nvPr>
            <p:ph idx="4" type="pic"/>
          </p:nvPr>
        </p:nvSpPr>
        <p:spPr>
          <a:xfrm>
            <a:off x="2031892" y="4642000"/>
            <a:ext cx="975000" cy="975000"/>
          </a:xfrm>
          <a:prstGeom prst="rect">
            <a:avLst/>
          </a:prstGeom>
          <a:noFill/>
          <a:ln>
            <a:noFill/>
          </a:ln>
        </p:spPr>
      </p:sp>
      <p:sp>
        <p:nvSpPr>
          <p:cNvPr id="568" name="Google Shape;568;p77"/>
          <p:cNvSpPr/>
          <p:nvPr>
            <p:ph idx="5" type="pic"/>
          </p:nvPr>
        </p:nvSpPr>
        <p:spPr>
          <a:xfrm>
            <a:off x="3819444" y="1878800"/>
            <a:ext cx="975000" cy="975000"/>
          </a:xfrm>
          <a:prstGeom prst="rect">
            <a:avLst/>
          </a:prstGeom>
          <a:noFill/>
          <a:ln>
            <a:noFill/>
          </a:ln>
        </p:spPr>
      </p:sp>
      <p:sp>
        <p:nvSpPr>
          <p:cNvPr id="569" name="Google Shape;569;p77"/>
          <p:cNvSpPr/>
          <p:nvPr>
            <p:ph idx="6" type="pic"/>
          </p:nvPr>
        </p:nvSpPr>
        <p:spPr>
          <a:xfrm>
            <a:off x="3819444" y="3260400"/>
            <a:ext cx="975000" cy="975000"/>
          </a:xfrm>
          <a:prstGeom prst="rect">
            <a:avLst/>
          </a:prstGeom>
          <a:noFill/>
          <a:ln>
            <a:noFill/>
          </a:ln>
        </p:spPr>
      </p:sp>
      <p:sp>
        <p:nvSpPr>
          <p:cNvPr id="570" name="Google Shape;570;p77"/>
          <p:cNvSpPr/>
          <p:nvPr>
            <p:ph idx="7" type="pic"/>
          </p:nvPr>
        </p:nvSpPr>
        <p:spPr>
          <a:xfrm>
            <a:off x="3819444" y="4642000"/>
            <a:ext cx="975000" cy="975000"/>
          </a:xfrm>
          <a:prstGeom prst="rect">
            <a:avLst/>
          </a:prstGeom>
          <a:noFill/>
          <a:ln>
            <a:noFill/>
          </a:ln>
        </p:spPr>
      </p:sp>
      <p:sp>
        <p:nvSpPr>
          <p:cNvPr id="571" name="Google Shape;571;p77"/>
          <p:cNvSpPr/>
          <p:nvPr>
            <p:ph idx="8" type="pic"/>
          </p:nvPr>
        </p:nvSpPr>
        <p:spPr>
          <a:xfrm>
            <a:off x="5606997" y="1878800"/>
            <a:ext cx="975000" cy="975000"/>
          </a:xfrm>
          <a:prstGeom prst="rect">
            <a:avLst/>
          </a:prstGeom>
          <a:noFill/>
          <a:ln>
            <a:noFill/>
          </a:ln>
        </p:spPr>
      </p:sp>
      <p:sp>
        <p:nvSpPr>
          <p:cNvPr id="572" name="Google Shape;572;p77"/>
          <p:cNvSpPr/>
          <p:nvPr>
            <p:ph idx="9" type="pic"/>
          </p:nvPr>
        </p:nvSpPr>
        <p:spPr>
          <a:xfrm>
            <a:off x="5606997" y="3260400"/>
            <a:ext cx="975000" cy="975000"/>
          </a:xfrm>
          <a:prstGeom prst="rect">
            <a:avLst/>
          </a:prstGeom>
          <a:noFill/>
          <a:ln>
            <a:noFill/>
          </a:ln>
        </p:spPr>
      </p:sp>
      <p:sp>
        <p:nvSpPr>
          <p:cNvPr id="573" name="Google Shape;573;p77"/>
          <p:cNvSpPr/>
          <p:nvPr>
            <p:ph idx="13" type="pic"/>
          </p:nvPr>
        </p:nvSpPr>
        <p:spPr>
          <a:xfrm>
            <a:off x="5606997" y="4642000"/>
            <a:ext cx="975000" cy="975000"/>
          </a:xfrm>
          <a:prstGeom prst="rect">
            <a:avLst/>
          </a:prstGeom>
          <a:noFill/>
          <a:ln>
            <a:noFill/>
          </a:ln>
        </p:spPr>
      </p:sp>
      <p:sp>
        <p:nvSpPr>
          <p:cNvPr id="574" name="Google Shape;574;p77"/>
          <p:cNvSpPr/>
          <p:nvPr>
            <p:ph idx="14" type="pic"/>
          </p:nvPr>
        </p:nvSpPr>
        <p:spPr>
          <a:xfrm>
            <a:off x="7394550" y="1878800"/>
            <a:ext cx="975000" cy="975000"/>
          </a:xfrm>
          <a:prstGeom prst="rect">
            <a:avLst/>
          </a:prstGeom>
          <a:noFill/>
          <a:ln>
            <a:noFill/>
          </a:ln>
        </p:spPr>
      </p:sp>
      <p:sp>
        <p:nvSpPr>
          <p:cNvPr id="575" name="Google Shape;575;p77"/>
          <p:cNvSpPr/>
          <p:nvPr>
            <p:ph idx="15" type="pic"/>
          </p:nvPr>
        </p:nvSpPr>
        <p:spPr>
          <a:xfrm>
            <a:off x="7394550" y="3260400"/>
            <a:ext cx="975000" cy="975000"/>
          </a:xfrm>
          <a:prstGeom prst="rect">
            <a:avLst/>
          </a:prstGeom>
          <a:noFill/>
          <a:ln>
            <a:noFill/>
          </a:ln>
        </p:spPr>
      </p:sp>
      <p:sp>
        <p:nvSpPr>
          <p:cNvPr id="576" name="Google Shape;576;p77"/>
          <p:cNvSpPr/>
          <p:nvPr>
            <p:ph idx="16" type="pic"/>
          </p:nvPr>
        </p:nvSpPr>
        <p:spPr>
          <a:xfrm>
            <a:off x="7394550" y="4642000"/>
            <a:ext cx="975000" cy="975000"/>
          </a:xfrm>
          <a:prstGeom prst="rect">
            <a:avLst/>
          </a:prstGeom>
          <a:noFill/>
          <a:ln>
            <a:noFill/>
          </a:ln>
        </p:spPr>
      </p:sp>
      <p:sp>
        <p:nvSpPr>
          <p:cNvPr id="577" name="Google Shape;577;p77"/>
          <p:cNvSpPr/>
          <p:nvPr>
            <p:ph idx="17" type="pic"/>
          </p:nvPr>
        </p:nvSpPr>
        <p:spPr>
          <a:xfrm>
            <a:off x="9182102" y="1878800"/>
            <a:ext cx="975000" cy="975000"/>
          </a:xfrm>
          <a:prstGeom prst="rect">
            <a:avLst/>
          </a:prstGeom>
          <a:noFill/>
          <a:ln>
            <a:noFill/>
          </a:ln>
        </p:spPr>
      </p:sp>
      <p:sp>
        <p:nvSpPr>
          <p:cNvPr id="578" name="Google Shape;578;p77"/>
          <p:cNvSpPr/>
          <p:nvPr>
            <p:ph idx="18" type="pic"/>
          </p:nvPr>
        </p:nvSpPr>
        <p:spPr>
          <a:xfrm>
            <a:off x="9182102" y="3260400"/>
            <a:ext cx="975000" cy="975000"/>
          </a:xfrm>
          <a:prstGeom prst="rect">
            <a:avLst/>
          </a:prstGeom>
          <a:noFill/>
          <a:ln>
            <a:noFill/>
          </a:ln>
        </p:spPr>
      </p:sp>
      <p:sp>
        <p:nvSpPr>
          <p:cNvPr id="579" name="Google Shape;579;p77"/>
          <p:cNvSpPr/>
          <p:nvPr>
            <p:ph idx="19" type="pic"/>
          </p:nvPr>
        </p:nvSpPr>
        <p:spPr>
          <a:xfrm>
            <a:off x="9182102" y="4642000"/>
            <a:ext cx="975000" cy="975000"/>
          </a:xfrm>
          <a:prstGeom prst="rect">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A. Staff Profiles (3 People)">
  <p:cSld name="TITLE_1_1_1_1_1_1_1_1_1_1_1_1_1_1_1_1_1_1_1_1_1_1_1_1_1_1_1_1_1_1_1_1_1_1_1_1_1_1_1_1_1_1_1_1_1_1_1_1_1_1_1_1_1_1_1_1_1_1_1_1_1_1_1_1_1_1_1_1_1_1_1_1_1_1_1_1_1_1_1_1_1_1_1_3_1_1_1">
    <p:bg>
      <p:bgPr>
        <a:solidFill>
          <a:srgbClr val="101921"/>
        </a:solidFill>
      </p:bgPr>
    </p:bg>
    <p:spTree>
      <p:nvGrpSpPr>
        <p:cNvPr id="580" name="Shape 580"/>
        <p:cNvGrpSpPr/>
        <p:nvPr/>
      </p:nvGrpSpPr>
      <p:grpSpPr>
        <a:xfrm>
          <a:off x="0" y="0"/>
          <a:ext cx="0" cy="0"/>
          <a:chOff x="0" y="0"/>
          <a:chExt cx="0" cy="0"/>
        </a:xfrm>
      </p:grpSpPr>
      <p:sp>
        <p:nvSpPr>
          <p:cNvPr id="581" name="Google Shape;581;p78"/>
          <p:cNvSpPr txBox="1"/>
          <p:nvPr>
            <p:ph type="title"/>
          </p:nvPr>
        </p:nvSpPr>
        <p:spPr>
          <a:xfrm>
            <a:off x="2201449" y="757700"/>
            <a:ext cx="77862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1pPr>
            <a:lvl2pPr lvl="1"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2pPr>
            <a:lvl3pPr lvl="2"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3pPr>
            <a:lvl4pPr lvl="3"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4pPr>
            <a:lvl5pPr lvl="4"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5pPr>
            <a:lvl6pPr lvl="5"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6pPr>
            <a:lvl7pPr lvl="6"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7pPr>
            <a:lvl8pPr lvl="7"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8pPr>
            <a:lvl9pPr lvl="8"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9pPr>
          </a:lstStyle>
          <a:p/>
        </p:txBody>
      </p:sp>
      <p:sp>
        <p:nvSpPr>
          <p:cNvPr id="582" name="Google Shape;582;p78"/>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583" name="Google Shape;583;p78"/>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584" name="Google Shape;584;p78"/>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585" name="Google Shape;585;p78"/>
          <p:cNvSpPr/>
          <p:nvPr>
            <p:ph idx="2" type="pic"/>
          </p:nvPr>
        </p:nvSpPr>
        <p:spPr>
          <a:xfrm>
            <a:off x="133" y="1632333"/>
            <a:ext cx="4062900" cy="2889300"/>
          </a:xfrm>
          <a:prstGeom prst="rect">
            <a:avLst/>
          </a:prstGeom>
          <a:noFill/>
          <a:ln>
            <a:noFill/>
          </a:ln>
        </p:spPr>
      </p:sp>
      <p:sp>
        <p:nvSpPr>
          <p:cNvPr id="586" name="Google Shape;586;p78"/>
          <p:cNvSpPr/>
          <p:nvPr>
            <p:ph idx="3" type="pic"/>
          </p:nvPr>
        </p:nvSpPr>
        <p:spPr>
          <a:xfrm>
            <a:off x="4063065" y="1632333"/>
            <a:ext cx="4062900" cy="2889300"/>
          </a:xfrm>
          <a:prstGeom prst="rect">
            <a:avLst/>
          </a:prstGeom>
          <a:noFill/>
          <a:ln>
            <a:noFill/>
          </a:ln>
        </p:spPr>
      </p:sp>
      <p:sp>
        <p:nvSpPr>
          <p:cNvPr id="587" name="Google Shape;587;p78"/>
          <p:cNvSpPr/>
          <p:nvPr>
            <p:ph idx="4" type="pic"/>
          </p:nvPr>
        </p:nvSpPr>
        <p:spPr>
          <a:xfrm>
            <a:off x="8125996" y="1632333"/>
            <a:ext cx="4062900" cy="2889300"/>
          </a:xfrm>
          <a:prstGeom prst="rect">
            <a:avLst/>
          </a:prstGeom>
          <a:noFill/>
          <a:ln>
            <a:noFill/>
          </a:ln>
        </p:spPr>
      </p:sp>
      <p:sp>
        <p:nvSpPr>
          <p:cNvPr id="588" name="Google Shape;588;p78"/>
          <p:cNvSpPr txBox="1"/>
          <p:nvPr>
            <p:ph idx="5" type="title"/>
          </p:nvPr>
        </p:nvSpPr>
        <p:spPr>
          <a:xfrm>
            <a:off x="698354" y="4724733"/>
            <a:ext cx="2666400" cy="192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9pPr>
          </a:lstStyle>
          <a:p/>
        </p:txBody>
      </p:sp>
      <p:sp>
        <p:nvSpPr>
          <p:cNvPr id="589" name="Google Shape;589;p78"/>
          <p:cNvSpPr txBox="1"/>
          <p:nvPr>
            <p:ph idx="6" type="title"/>
          </p:nvPr>
        </p:nvSpPr>
        <p:spPr>
          <a:xfrm>
            <a:off x="698290" y="5019133"/>
            <a:ext cx="2666400" cy="618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1100"/>
              <a:buFont typeface="Inter Light"/>
              <a:buNone/>
              <a:defRPr b="0" sz="1100">
                <a:solidFill>
                  <a:schemeClr val="lt1"/>
                </a:solidFill>
                <a:latin typeface="Inter Light"/>
                <a:ea typeface="Inter Light"/>
                <a:cs typeface="Inter Light"/>
                <a:sym typeface="Inter Light"/>
              </a:defRPr>
            </a:lvl9pPr>
          </a:lstStyle>
          <a:p/>
        </p:txBody>
      </p:sp>
      <p:sp>
        <p:nvSpPr>
          <p:cNvPr id="590" name="Google Shape;590;p78"/>
          <p:cNvSpPr txBox="1"/>
          <p:nvPr>
            <p:ph idx="7" type="title"/>
          </p:nvPr>
        </p:nvSpPr>
        <p:spPr>
          <a:xfrm>
            <a:off x="8824254" y="4724733"/>
            <a:ext cx="2666400" cy="192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9pPr>
          </a:lstStyle>
          <a:p/>
        </p:txBody>
      </p:sp>
      <p:sp>
        <p:nvSpPr>
          <p:cNvPr id="591" name="Google Shape;591;p78"/>
          <p:cNvSpPr txBox="1"/>
          <p:nvPr>
            <p:ph idx="8" type="title"/>
          </p:nvPr>
        </p:nvSpPr>
        <p:spPr>
          <a:xfrm>
            <a:off x="8824190" y="5019133"/>
            <a:ext cx="2666400" cy="618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1100"/>
              <a:buFont typeface="Inter Light"/>
              <a:buNone/>
              <a:defRPr b="0" sz="1100">
                <a:solidFill>
                  <a:schemeClr val="lt1"/>
                </a:solidFill>
                <a:latin typeface="Inter Light"/>
                <a:ea typeface="Inter Light"/>
                <a:cs typeface="Inter Light"/>
                <a:sym typeface="Inter Light"/>
              </a:defRPr>
            </a:lvl9pPr>
          </a:lstStyle>
          <a:p/>
        </p:txBody>
      </p:sp>
      <p:sp>
        <p:nvSpPr>
          <p:cNvPr id="592" name="Google Shape;592;p78"/>
          <p:cNvSpPr txBox="1"/>
          <p:nvPr>
            <p:ph idx="9" type="title"/>
          </p:nvPr>
        </p:nvSpPr>
        <p:spPr>
          <a:xfrm>
            <a:off x="4761338" y="4724733"/>
            <a:ext cx="2666400" cy="192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1100"/>
              <a:buFont typeface="Inter SemiBold"/>
              <a:buNone/>
              <a:defRPr b="0" sz="1100">
                <a:solidFill>
                  <a:srgbClr val="ED8C00"/>
                </a:solidFill>
                <a:latin typeface="Inter SemiBold"/>
                <a:ea typeface="Inter SemiBold"/>
                <a:cs typeface="Inter SemiBold"/>
                <a:sym typeface="Inter SemiBold"/>
              </a:defRPr>
            </a:lvl9pPr>
          </a:lstStyle>
          <a:p/>
        </p:txBody>
      </p:sp>
      <p:sp>
        <p:nvSpPr>
          <p:cNvPr id="593" name="Google Shape;593;p78"/>
          <p:cNvSpPr txBox="1"/>
          <p:nvPr>
            <p:ph idx="13" type="title"/>
          </p:nvPr>
        </p:nvSpPr>
        <p:spPr>
          <a:xfrm>
            <a:off x="4761273" y="5019133"/>
            <a:ext cx="2666400" cy="618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1100"/>
              <a:buFont typeface="Inter Light"/>
              <a:buNone/>
              <a:defRPr b="0" sz="11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1100"/>
              <a:buFont typeface="Inter Light"/>
              <a:buNone/>
              <a:defRPr b="0" sz="11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B. Staff Profiles (16 People)">
  <p:cSld name="TITLE_1_1_1_1_1_1_1_1_1_1_1_1_1_1_1_1_1_1_1_1_1_1_1_1_1_1_1_1_1_1_1_1_1_1_1_1_1_1_1_1_1_1_1_1_1_1_1_1_1_1_1_1_1_1_1_1_1_1_1_1_1_1_1_1_1_1_1_1_1_1_1_1_1_1_1_1_1_1_1_1_1_1_1_3_1_1_1_1">
    <p:bg>
      <p:bgPr>
        <a:solidFill>
          <a:srgbClr val="101921"/>
        </a:solidFill>
      </p:bgPr>
    </p:bg>
    <p:spTree>
      <p:nvGrpSpPr>
        <p:cNvPr id="594" name="Shape 594"/>
        <p:cNvGrpSpPr/>
        <p:nvPr/>
      </p:nvGrpSpPr>
      <p:grpSpPr>
        <a:xfrm>
          <a:off x="0" y="0"/>
          <a:ext cx="0" cy="0"/>
          <a:chOff x="0" y="0"/>
          <a:chExt cx="0" cy="0"/>
        </a:xfrm>
      </p:grpSpPr>
      <p:sp>
        <p:nvSpPr>
          <p:cNvPr id="595" name="Google Shape;595;p79"/>
          <p:cNvSpPr txBox="1"/>
          <p:nvPr>
            <p:ph type="title"/>
          </p:nvPr>
        </p:nvSpPr>
        <p:spPr>
          <a:xfrm>
            <a:off x="2201449" y="757700"/>
            <a:ext cx="77862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1pPr>
            <a:lvl2pPr lvl="1"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2pPr>
            <a:lvl3pPr lvl="2"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3pPr>
            <a:lvl4pPr lvl="3"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4pPr>
            <a:lvl5pPr lvl="4"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5pPr>
            <a:lvl6pPr lvl="5"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6pPr>
            <a:lvl7pPr lvl="6"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7pPr>
            <a:lvl8pPr lvl="7"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8pPr>
            <a:lvl9pPr lvl="8"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9pPr>
          </a:lstStyle>
          <a:p/>
        </p:txBody>
      </p:sp>
      <p:sp>
        <p:nvSpPr>
          <p:cNvPr id="596" name="Google Shape;596;p79"/>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597" name="Google Shape;597;p79"/>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598" name="Google Shape;598;p79"/>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599" name="Google Shape;599;p79"/>
          <p:cNvSpPr/>
          <p:nvPr>
            <p:ph idx="2" type="pic"/>
          </p:nvPr>
        </p:nvSpPr>
        <p:spPr>
          <a:xfrm>
            <a:off x="133" y="1632309"/>
            <a:ext cx="1523700" cy="1219200"/>
          </a:xfrm>
          <a:prstGeom prst="rect">
            <a:avLst/>
          </a:prstGeom>
          <a:noFill/>
          <a:ln>
            <a:noFill/>
          </a:ln>
        </p:spPr>
      </p:sp>
      <p:sp>
        <p:nvSpPr>
          <p:cNvPr id="600" name="Google Shape;600;p79"/>
          <p:cNvSpPr/>
          <p:nvPr>
            <p:ph idx="3" type="pic"/>
          </p:nvPr>
        </p:nvSpPr>
        <p:spPr>
          <a:xfrm>
            <a:off x="1523726" y="1632309"/>
            <a:ext cx="1523700" cy="1219200"/>
          </a:xfrm>
          <a:prstGeom prst="rect">
            <a:avLst/>
          </a:prstGeom>
          <a:noFill/>
          <a:ln>
            <a:noFill/>
          </a:ln>
        </p:spPr>
      </p:sp>
      <p:sp>
        <p:nvSpPr>
          <p:cNvPr id="601" name="Google Shape;601;p79"/>
          <p:cNvSpPr/>
          <p:nvPr>
            <p:ph idx="4" type="pic"/>
          </p:nvPr>
        </p:nvSpPr>
        <p:spPr>
          <a:xfrm>
            <a:off x="3047319" y="1632309"/>
            <a:ext cx="1523700" cy="1219200"/>
          </a:xfrm>
          <a:prstGeom prst="rect">
            <a:avLst/>
          </a:prstGeom>
          <a:noFill/>
          <a:ln>
            <a:noFill/>
          </a:ln>
        </p:spPr>
      </p:sp>
      <p:sp>
        <p:nvSpPr>
          <p:cNvPr id="602" name="Google Shape;602;p79"/>
          <p:cNvSpPr/>
          <p:nvPr>
            <p:ph idx="5" type="pic"/>
          </p:nvPr>
        </p:nvSpPr>
        <p:spPr>
          <a:xfrm>
            <a:off x="4571039" y="1632200"/>
            <a:ext cx="1523700" cy="1219200"/>
          </a:xfrm>
          <a:prstGeom prst="rect">
            <a:avLst/>
          </a:prstGeom>
          <a:noFill/>
          <a:ln>
            <a:noFill/>
          </a:ln>
        </p:spPr>
      </p:sp>
      <p:sp>
        <p:nvSpPr>
          <p:cNvPr id="603" name="Google Shape;603;p79"/>
          <p:cNvSpPr/>
          <p:nvPr>
            <p:ph idx="6" type="pic"/>
          </p:nvPr>
        </p:nvSpPr>
        <p:spPr>
          <a:xfrm>
            <a:off x="6094632" y="1632200"/>
            <a:ext cx="1523700" cy="1219200"/>
          </a:xfrm>
          <a:prstGeom prst="rect">
            <a:avLst/>
          </a:prstGeom>
          <a:noFill/>
          <a:ln>
            <a:noFill/>
          </a:ln>
        </p:spPr>
      </p:sp>
      <p:sp>
        <p:nvSpPr>
          <p:cNvPr id="604" name="Google Shape;604;p79"/>
          <p:cNvSpPr/>
          <p:nvPr>
            <p:ph idx="7" type="pic"/>
          </p:nvPr>
        </p:nvSpPr>
        <p:spPr>
          <a:xfrm>
            <a:off x="7618224" y="1632200"/>
            <a:ext cx="1523700" cy="1219200"/>
          </a:xfrm>
          <a:prstGeom prst="rect">
            <a:avLst/>
          </a:prstGeom>
          <a:noFill/>
          <a:ln>
            <a:noFill/>
          </a:ln>
        </p:spPr>
      </p:sp>
      <p:sp>
        <p:nvSpPr>
          <p:cNvPr id="605" name="Google Shape;605;p79"/>
          <p:cNvSpPr/>
          <p:nvPr>
            <p:ph idx="8" type="pic"/>
          </p:nvPr>
        </p:nvSpPr>
        <p:spPr>
          <a:xfrm>
            <a:off x="9141839" y="1632200"/>
            <a:ext cx="1523700" cy="1219200"/>
          </a:xfrm>
          <a:prstGeom prst="rect">
            <a:avLst/>
          </a:prstGeom>
          <a:noFill/>
          <a:ln>
            <a:noFill/>
          </a:ln>
        </p:spPr>
      </p:sp>
      <p:sp>
        <p:nvSpPr>
          <p:cNvPr id="606" name="Google Shape;606;p79"/>
          <p:cNvSpPr/>
          <p:nvPr>
            <p:ph idx="9" type="pic"/>
          </p:nvPr>
        </p:nvSpPr>
        <p:spPr>
          <a:xfrm>
            <a:off x="10665432" y="1632200"/>
            <a:ext cx="1523700" cy="1219200"/>
          </a:xfrm>
          <a:prstGeom prst="rect">
            <a:avLst/>
          </a:prstGeom>
          <a:noFill/>
          <a:ln>
            <a:noFill/>
          </a:ln>
        </p:spPr>
      </p:sp>
      <p:sp>
        <p:nvSpPr>
          <p:cNvPr id="607" name="Google Shape;607;p79"/>
          <p:cNvSpPr txBox="1"/>
          <p:nvPr>
            <p:ph idx="13" type="title"/>
          </p:nvPr>
        </p:nvSpPr>
        <p:spPr>
          <a:xfrm>
            <a:off x="152391" y="3054700"/>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08" name="Google Shape;608;p79"/>
          <p:cNvSpPr txBox="1"/>
          <p:nvPr>
            <p:ph idx="14" type="title"/>
          </p:nvPr>
        </p:nvSpPr>
        <p:spPr>
          <a:xfrm>
            <a:off x="152363" y="3349100"/>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09" name="Google Shape;609;p79"/>
          <p:cNvSpPr txBox="1"/>
          <p:nvPr>
            <p:ph idx="15" type="title"/>
          </p:nvPr>
        </p:nvSpPr>
        <p:spPr>
          <a:xfrm>
            <a:off x="1675977" y="3054700"/>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10" name="Google Shape;610;p79"/>
          <p:cNvSpPr txBox="1"/>
          <p:nvPr>
            <p:ph idx="16" type="title"/>
          </p:nvPr>
        </p:nvSpPr>
        <p:spPr>
          <a:xfrm>
            <a:off x="1675948" y="3349100"/>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11" name="Google Shape;611;p79"/>
          <p:cNvSpPr txBox="1"/>
          <p:nvPr>
            <p:ph idx="17" type="title"/>
          </p:nvPr>
        </p:nvSpPr>
        <p:spPr>
          <a:xfrm>
            <a:off x="3199562" y="3054700"/>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12" name="Google Shape;612;p79"/>
          <p:cNvSpPr txBox="1"/>
          <p:nvPr>
            <p:ph idx="18" type="title"/>
          </p:nvPr>
        </p:nvSpPr>
        <p:spPr>
          <a:xfrm>
            <a:off x="3199534" y="3349100"/>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13" name="Google Shape;613;p79"/>
          <p:cNvSpPr txBox="1"/>
          <p:nvPr>
            <p:ph idx="19" type="title"/>
          </p:nvPr>
        </p:nvSpPr>
        <p:spPr>
          <a:xfrm>
            <a:off x="10817689" y="3054700"/>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14" name="Google Shape;614;p79"/>
          <p:cNvSpPr txBox="1"/>
          <p:nvPr>
            <p:ph idx="20" type="title"/>
          </p:nvPr>
        </p:nvSpPr>
        <p:spPr>
          <a:xfrm>
            <a:off x="10817661" y="3349100"/>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15" name="Google Shape;615;p79"/>
          <p:cNvSpPr txBox="1"/>
          <p:nvPr>
            <p:ph idx="21" type="title"/>
          </p:nvPr>
        </p:nvSpPr>
        <p:spPr>
          <a:xfrm>
            <a:off x="9294104" y="3054700"/>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16" name="Google Shape;616;p79"/>
          <p:cNvSpPr txBox="1"/>
          <p:nvPr>
            <p:ph idx="22" type="title"/>
          </p:nvPr>
        </p:nvSpPr>
        <p:spPr>
          <a:xfrm>
            <a:off x="9294075" y="3349100"/>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17" name="Google Shape;617;p79"/>
          <p:cNvSpPr txBox="1"/>
          <p:nvPr>
            <p:ph idx="23" type="title"/>
          </p:nvPr>
        </p:nvSpPr>
        <p:spPr>
          <a:xfrm>
            <a:off x="7770519" y="3054700"/>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18" name="Google Shape;618;p79"/>
          <p:cNvSpPr txBox="1"/>
          <p:nvPr>
            <p:ph idx="24" type="title"/>
          </p:nvPr>
        </p:nvSpPr>
        <p:spPr>
          <a:xfrm>
            <a:off x="7770490" y="3349100"/>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19" name="Google Shape;619;p79"/>
          <p:cNvSpPr txBox="1"/>
          <p:nvPr>
            <p:ph idx="25" type="title"/>
          </p:nvPr>
        </p:nvSpPr>
        <p:spPr>
          <a:xfrm>
            <a:off x="6246833" y="3054700"/>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20" name="Google Shape;620;p79"/>
          <p:cNvSpPr txBox="1"/>
          <p:nvPr>
            <p:ph idx="26" type="title"/>
          </p:nvPr>
        </p:nvSpPr>
        <p:spPr>
          <a:xfrm>
            <a:off x="6246805" y="3349100"/>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21" name="Google Shape;621;p79"/>
          <p:cNvSpPr txBox="1"/>
          <p:nvPr>
            <p:ph idx="27" type="title"/>
          </p:nvPr>
        </p:nvSpPr>
        <p:spPr>
          <a:xfrm>
            <a:off x="4723198" y="3054700"/>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22" name="Google Shape;622;p79"/>
          <p:cNvSpPr txBox="1"/>
          <p:nvPr>
            <p:ph idx="28" type="title"/>
          </p:nvPr>
        </p:nvSpPr>
        <p:spPr>
          <a:xfrm>
            <a:off x="4723169" y="3349100"/>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23" name="Google Shape;623;p79"/>
          <p:cNvSpPr/>
          <p:nvPr>
            <p:ph idx="29" type="pic"/>
          </p:nvPr>
        </p:nvSpPr>
        <p:spPr>
          <a:xfrm>
            <a:off x="17" y="4078043"/>
            <a:ext cx="1523700" cy="1219200"/>
          </a:xfrm>
          <a:prstGeom prst="rect">
            <a:avLst/>
          </a:prstGeom>
          <a:noFill/>
          <a:ln>
            <a:noFill/>
          </a:ln>
        </p:spPr>
      </p:sp>
      <p:sp>
        <p:nvSpPr>
          <p:cNvPr id="624" name="Google Shape;624;p79"/>
          <p:cNvSpPr/>
          <p:nvPr>
            <p:ph idx="30" type="pic"/>
          </p:nvPr>
        </p:nvSpPr>
        <p:spPr>
          <a:xfrm>
            <a:off x="1523609" y="4078043"/>
            <a:ext cx="1523700" cy="1219200"/>
          </a:xfrm>
          <a:prstGeom prst="rect">
            <a:avLst/>
          </a:prstGeom>
          <a:noFill/>
          <a:ln>
            <a:noFill/>
          </a:ln>
        </p:spPr>
      </p:sp>
      <p:sp>
        <p:nvSpPr>
          <p:cNvPr id="625" name="Google Shape;625;p79"/>
          <p:cNvSpPr/>
          <p:nvPr>
            <p:ph idx="31" type="pic"/>
          </p:nvPr>
        </p:nvSpPr>
        <p:spPr>
          <a:xfrm>
            <a:off x="3047202" y="4078043"/>
            <a:ext cx="1523700" cy="1219200"/>
          </a:xfrm>
          <a:prstGeom prst="rect">
            <a:avLst/>
          </a:prstGeom>
          <a:noFill/>
          <a:ln>
            <a:noFill/>
          </a:ln>
        </p:spPr>
      </p:sp>
      <p:sp>
        <p:nvSpPr>
          <p:cNvPr id="626" name="Google Shape;626;p79"/>
          <p:cNvSpPr/>
          <p:nvPr>
            <p:ph idx="32" type="pic"/>
          </p:nvPr>
        </p:nvSpPr>
        <p:spPr>
          <a:xfrm>
            <a:off x="4570922" y="4077933"/>
            <a:ext cx="1523700" cy="1219200"/>
          </a:xfrm>
          <a:prstGeom prst="rect">
            <a:avLst/>
          </a:prstGeom>
          <a:noFill/>
          <a:ln>
            <a:noFill/>
          </a:ln>
        </p:spPr>
      </p:sp>
      <p:sp>
        <p:nvSpPr>
          <p:cNvPr id="627" name="Google Shape;627;p79"/>
          <p:cNvSpPr/>
          <p:nvPr>
            <p:ph idx="33" type="pic"/>
          </p:nvPr>
        </p:nvSpPr>
        <p:spPr>
          <a:xfrm>
            <a:off x="6094515" y="4077933"/>
            <a:ext cx="1523700" cy="1219200"/>
          </a:xfrm>
          <a:prstGeom prst="rect">
            <a:avLst/>
          </a:prstGeom>
          <a:noFill/>
          <a:ln>
            <a:noFill/>
          </a:ln>
        </p:spPr>
      </p:sp>
      <p:sp>
        <p:nvSpPr>
          <p:cNvPr id="628" name="Google Shape;628;p79"/>
          <p:cNvSpPr/>
          <p:nvPr>
            <p:ph idx="34" type="pic"/>
          </p:nvPr>
        </p:nvSpPr>
        <p:spPr>
          <a:xfrm>
            <a:off x="7618108" y="4077933"/>
            <a:ext cx="1523700" cy="1219200"/>
          </a:xfrm>
          <a:prstGeom prst="rect">
            <a:avLst/>
          </a:prstGeom>
          <a:noFill/>
          <a:ln>
            <a:noFill/>
          </a:ln>
        </p:spPr>
      </p:sp>
      <p:sp>
        <p:nvSpPr>
          <p:cNvPr id="629" name="Google Shape;629;p79"/>
          <p:cNvSpPr/>
          <p:nvPr>
            <p:ph idx="35" type="pic"/>
          </p:nvPr>
        </p:nvSpPr>
        <p:spPr>
          <a:xfrm>
            <a:off x="9141722" y="4077933"/>
            <a:ext cx="1523700" cy="1219200"/>
          </a:xfrm>
          <a:prstGeom prst="rect">
            <a:avLst/>
          </a:prstGeom>
          <a:noFill/>
          <a:ln>
            <a:noFill/>
          </a:ln>
        </p:spPr>
      </p:sp>
      <p:sp>
        <p:nvSpPr>
          <p:cNvPr id="630" name="Google Shape;630;p79"/>
          <p:cNvSpPr/>
          <p:nvPr>
            <p:ph idx="36" type="pic"/>
          </p:nvPr>
        </p:nvSpPr>
        <p:spPr>
          <a:xfrm>
            <a:off x="10665315" y="4077933"/>
            <a:ext cx="1523700" cy="1219200"/>
          </a:xfrm>
          <a:prstGeom prst="rect">
            <a:avLst/>
          </a:prstGeom>
          <a:noFill/>
          <a:ln>
            <a:noFill/>
          </a:ln>
        </p:spPr>
      </p:sp>
      <p:sp>
        <p:nvSpPr>
          <p:cNvPr id="631" name="Google Shape;631;p79"/>
          <p:cNvSpPr txBox="1"/>
          <p:nvPr>
            <p:ph idx="37" type="title"/>
          </p:nvPr>
        </p:nvSpPr>
        <p:spPr>
          <a:xfrm>
            <a:off x="152275" y="5500433"/>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32" name="Google Shape;632;p79"/>
          <p:cNvSpPr txBox="1"/>
          <p:nvPr>
            <p:ph idx="38" type="title"/>
          </p:nvPr>
        </p:nvSpPr>
        <p:spPr>
          <a:xfrm>
            <a:off x="152246" y="5794833"/>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33" name="Google Shape;633;p79"/>
          <p:cNvSpPr txBox="1"/>
          <p:nvPr>
            <p:ph idx="39" type="title"/>
          </p:nvPr>
        </p:nvSpPr>
        <p:spPr>
          <a:xfrm>
            <a:off x="1675860" y="5500433"/>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34" name="Google Shape;634;p79"/>
          <p:cNvSpPr txBox="1"/>
          <p:nvPr>
            <p:ph idx="40" type="title"/>
          </p:nvPr>
        </p:nvSpPr>
        <p:spPr>
          <a:xfrm>
            <a:off x="1675832" y="5794833"/>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35" name="Google Shape;635;p79"/>
          <p:cNvSpPr txBox="1"/>
          <p:nvPr>
            <p:ph idx="41" type="title"/>
          </p:nvPr>
        </p:nvSpPr>
        <p:spPr>
          <a:xfrm>
            <a:off x="3199446" y="5500433"/>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36" name="Google Shape;636;p79"/>
          <p:cNvSpPr txBox="1"/>
          <p:nvPr>
            <p:ph idx="42" type="title"/>
          </p:nvPr>
        </p:nvSpPr>
        <p:spPr>
          <a:xfrm>
            <a:off x="3199417" y="5794833"/>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37" name="Google Shape;637;p79"/>
          <p:cNvSpPr txBox="1"/>
          <p:nvPr>
            <p:ph idx="43" type="title"/>
          </p:nvPr>
        </p:nvSpPr>
        <p:spPr>
          <a:xfrm>
            <a:off x="10817573" y="5500433"/>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38" name="Google Shape;638;p79"/>
          <p:cNvSpPr txBox="1"/>
          <p:nvPr>
            <p:ph idx="44" type="title"/>
          </p:nvPr>
        </p:nvSpPr>
        <p:spPr>
          <a:xfrm>
            <a:off x="10817544" y="5794833"/>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39" name="Google Shape;639;p79"/>
          <p:cNvSpPr txBox="1"/>
          <p:nvPr>
            <p:ph idx="45" type="title"/>
          </p:nvPr>
        </p:nvSpPr>
        <p:spPr>
          <a:xfrm>
            <a:off x="9293987" y="5500433"/>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40" name="Google Shape;640;p79"/>
          <p:cNvSpPr txBox="1"/>
          <p:nvPr>
            <p:ph idx="46" type="title"/>
          </p:nvPr>
        </p:nvSpPr>
        <p:spPr>
          <a:xfrm>
            <a:off x="9293959" y="5794833"/>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41" name="Google Shape;641;p79"/>
          <p:cNvSpPr txBox="1"/>
          <p:nvPr>
            <p:ph idx="47" type="title"/>
          </p:nvPr>
        </p:nvSpPr>
        <p:spPr>
          <a:xfrm>
            <a:off x="7770402" y="5500433"/>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42" name="Google Shape;642;p79"/>
          <p:cNvSpPr txBox="1"/>
          <p:nvPr>
            <p:ph idx="48" type="title"/>
          </p:nvPr>
        </p:nvSpPr>
        <p:spPr>
          <a:xfrm>
            <a:off x="7770373" y="5794833"/>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43" name="Google Shape;643;p79"/>
          <p:cNvSpPr txBox="1"/>
          <p:nvPr>
            <p:ph idx="49" type="title"/>
          </p:nvPr>
        </p:nvSpPr>
        <p:spPr>
          <a:xfrm>
            <a:off x="6246716" y="5500433"/>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44" name="Google Shape;644;p79"/>
          <p:cNvSpPr txBox="1"/>
          <p:nvPr>
            <p:ph idx="50" type="title"/>
          </p:nvPr>
        </p:nvSpPr>
        <p:spPr>
          <a:xfrm>
            <a:off x="6246688" y="5794833"/>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45" name="Google Shape;645;p79"/>
          <p:cNvSpPr txBox="1"/>
          <p:nvPr>
            <p:ph idx="51" type="title"/>
          </p:nvPr>
        </p:nvSpPr>
        <p:spPr>
          <a:xfrm>
            <a:off x="4723081" y="5500433"/>
            <a:ext cx="12189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46" name="Google Shape;646;p79"/>
          <p:cNvSpPr txBox="1"/>
          <p:nvPr>
            <p:ph idx="52" type="title"/>
          </p:nvPr>
        </p:nvSpPr>
        <p:spPr>
          <a:xfrm>
            <a:off x="4723052" y="5794833"/>
            <a:ext cx="12189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B. Staff Profiles (16 People) 1">
  <p:cSld name="TITLE_1_1_1_1_1_1_1_1_1_1_1_1_1_1_1_1_1_1_1_1_1_1_1_1_1_1_1_1_1_1_1_1_1_1_1_1_1_1_1_1_1_1_1_1_1_1_1_1_1_1_1_1_1_1_1_1_1_1_1_1_1_1_1_1_1_1_1_1_1_1_1_1_1_1_1_1_1_1_1_1_1_1_1_3_1_1_1_1_1">
    <p:bg>
      <p:bgPr>
        <a:solidFill>
          <a:srgbClr val="101921"/>
        </a:solidFill>
      </p:bgPr>
    </p:bg>
    <p:spTree>
      <p:nvGrpSpPr>
        <p:cNvPr id="647" name="Shape 647"/>
        <p:cNvGrpSpPr/>
        <p:nvPr/>
      </p:nvGrpSpPr>
      <p:grpSpPr>
        <a:xfrm>
          <a:off x="0" y="0"/>
          <a:ext cx="0" cy="0"/>
          <a:chOff x="0" y="0"/>
          <a:chExt cx="0" cy="0"/>
        </a:xfrm>
      </p:grpSpPr>
      <p:sp>
        <p:nvSpPr>
          <p:cNvPr id="648" name="Google Shape;648;p80"/>
          <p:cNvSpPr/>
          <p:nvPr>
            <p:ph idx="2" type="pic"/>
          </p:nvPr>
        </p:nvSpPr>
        <p:spPr>
          <a:xfrm>
            <a:off x="133" y="4078043"/>
            <a:ext cx="1218900" cy="1218900"/>
          </a:xfrm>
          <a:prstGeom prst="rect">
            <a:avLst/>
          </a:prstGeom>
          <a:noFill/>
          <a:ln>
            <a:noFill/>
          </a:ln>
        </p:spPr>
      </p:sp>
      <p:sp>
        <p:nvSpPr>
          <p:cNvPr id="649" name="Google Shape;649;p80"/>
          <p:cNvSpPr/>
          <p:nvPr>
            <p:ph idx="3" type="pic"/>
          </p:nvPr>
        </p:nvSpPr>
        <p:spPr>
          <a:xfrm>
            <a:off x="1219005" y="4078043"/>
            <a:ext cx="1218900" cy="1218900"/>
          </a:xfrm>
          <a:prstGeom prst="rect">
            <a:avLst/>
          </a:prstGeom>
          <a:noFill/>
          <a:ln>
            <a:noFill/>
          </a:ln>
        </p:spPr>
      </p:sp>
      <p:sp>
        <p:nvSpPr>
          <p:cNvPr id="650" name="Google Shape;650;p80"/>
          <p:cNvSpPr/>
          <p:nvPr>
            <p:ph idx="4" type="pic"/>
          </p:nvPr>
        </p:nvSpPr>
        <p:spPr>
          <a:xfrm>
            <a:off x="2437876" y="4078043"/>
            <a:ext cx="1218900" cy="1218900"/>
          </a:xfrm>
          <a:prstGeom prst="rect">
            <a:avLst/>
          </a:prstGeom>
          <a:noFill/>
          <a:ln>
            <a:noFill/>
          </a:ln>
        </p:spPr>
      </p:sp>
      <p:sp>
        <p:nvSpPr>
          <p:cNvPr id="651" name="Google Shape;651;p80"/>
          <p:cNvSpPr/>
          <p:nvPr>
            <p:ph idx="5" type="pic"/>
          </p:nvPr>
        </p:nvSpPr>
        <p:spPr>
          <a:xfrm>
            <a:off x="3656849" y="4077933"/>
            <a:ext cx="1218900" cy="1218900"/>
          </a:xfrm>
          <a:prstGeom prst="rect">
            <a:avLst/>
          </a:prstGeom>
          <a:noFill/>
          <a:ln>
            <a:noFill/>
          </a:ln>
        </p:spPr>
      </p:sp>
      <p:sp>
        <p:nvSpPr>
          <p:cNvPr id="652" name="Google Shape;652;p80"/>
          <p:cNvSpPr/>
          <p:nvPr>
            <p:ph idx="6" type="pic"/>
          </p:nvPr>
        </p:nvSpPr>
        <p:spPr>
          <a:xfrm>
            <a:off x="4875720" y="4077933"/>
            <a:ext cx="1218900" cy="1218900"/>
          </a:xfrm>
          <a:prstGeom prst="rect">
            <a:avLst/>
          </a:prstGeom>
          <a:noFill/>
          <a:ln>
            <a:noFill/>
          </a:ln>
        </p:spPr>
      </p:sp>
      <p:sp>
        <p:nvSpPr>
          <p:cNvPr id="653" name="Google Shape;653;p80"/>
          <p:cNvSpPr/>
          <p:nvPr>
            <p:ph idx="7" type="pic"/>
          </p:nvPr>
        </p:nvSpPr>
        <p:spPr>
          <a:xfrm>
            <a:off x="6094592" y="4077933"/>
            <a:ext cx="1218900" cy="1218900"/>
          </a:xfrm>
          <a:prstGeom prst="rect">
            <a:avLst/>
          </a:prstGeom>
          <a:noFill/>
          <a:ln>
            <a:noFill/>
          </a:ln>
        </p:spPr>
      </p:sp>
      <p:sp>
        <p:nvSpPr>
          <p:cNvPr id="654" name="Google Shape;654;p80"/>
          <p:cNvSpPr/>
          <p:nvPr>
            <p:ph idx="8" type="pic"/>
          </p:nvPr>
        </p:nvSpPr>
        <p:spPr>
          <a:xfrm>
            <a:off x="7313480" y="4077933"/>
            <a:ext cx="1218900" cy="1218900"/>
          </a:xfrm>
          <a:prstGeom prst="rect">
            <a:avLst/>
          </a:prstGeom>
          <a:noFill/>
          <a:ln>
            <a:noFill/>
          </a:ln>
        </p:spPr>
      </p:sp>
      <p:sp>
        <p:nvSpPr>
          <p:cNvPr id="655" name="Google Shape;655;p80"/>
          <p:cNvSpPr/>
          <p:nvPr>
            <p:ph idx="9" type="pic"/>
          </p:nvPr>
        </p:nvSpPr>
        <p:spPr>
          <a:xfrm>
            <a:off x="8532352" y="4077933"/>
            <a:ext cx="1218900" cy="1218900"/>
          </a:xfrm>
          <a:prstGeom prst="rect">
            <a:avLst/>
          </a:prstGeom>
          <a:noFill/>
          <a:ln>
            <a:noFill/>
          </a:ln>
        </p:spPr>
      </p:sp>
      <p:sp>
        <p:nvSpPr>
          <p:cNvPr id="656" name="Google Shape;656;p80"/>
          <p:cNvSpPr/>
          <p:nvPr>
            <p:ph idx="13" type="pic"/>
          </p:nvPr>
        </p:nvSpPr>
        <p:spPr>
          <a:xfrm>
            <a:off x="9751208" y="4077933"/>
            <a:ext cx="1218900" cy="1218900"/>
          </a:xfrm>
          <a:prstGeom prst="rect">
            <a:avLst/>
          </a:prstGeom>
          <a:noFill/>
          <a:ln>
            <a:noFill/>
          </a:ln>
        </p:spPr>
      </p:sp>
      <p:sp>
        <p:nvSpPr>
          <p:cNvPr id="657" name="Google Shape;657;p80"/>
          <p:cNvSpPr/>
          <p:nvPr>
            <p:ph idx="14" type="pic"/>
          </p:nvPr>
        </p:nvSpPr>
        <p:spPr>
          <a:xfrm>
            <a:off x="10970129" y="4077933"/>
            <a:ext cx="1218900" cy="1218900"/>
          </a:xfrm>
          <a:prstGeom prst="rect">
            <a:avLst/>
          </a:prstGeom>
          <a:noFill/>
          <a:ln>
            <a:noFill/>
          </a:ln>
        </p:spPr>
      </p:sp>
      <p:sp>
        <p:nvSpPr>
          <p:cNvPr id="658" name="Google Shape;658;p80"/>
          <p:cNvSpPr txBox="1"/>
          <p:nvPr>
            <p:ph type="title"/>
          </p:nvPr>
        </p:nvSpPr>
        <p:spPr>
          <a:xfrm>
            <a:off x="2201449" y="757700"/>
            <a:ext cx="77862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1pPr>
            <a:lvl2pPr lvl="1"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2pPr>
            <a:lvl3pPr lvl="2"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3pPr>
            <a:lvl4pPr lvl="3"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4pPr>
            <a:lvl5pPr lvl="4"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5pPr>
            <a:lvl6pPr lvl="5"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6pPr>
            <a:lvl7pPr lvl="6"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7pPr>
            <a:lvl8pPr lvl="7"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8pPr>
            <a:lvl9pPr lvl="8" rtl="0" algn="ctr">
              <a:lnSpc>
                <a:spcPct val="100000"/>
              </a:lnSpc>
              <a:spcBef>
                <a:spcPts val="0"/>
              </a:spcBef>
              <a:spcAft>
                <a:spcPts val="0"/>
              </a:spcAft>
              <a:buClr>
                <a:srgbClr val="ED8C00"/>
              </a:buClr>
              <a:buSzPts val="2900"/>
              <a:buFont typeface="Inter Black"/>
              <a:buNone/>
              <a:defRPr b="0" sz="2900">
                <a:solidFill>
                  <a:srgbClr val="ED8C00"/>
                </a:solidFill>
                <a:latin typeface="Inter Black"/>
                <a:ea typeface="Inter Black"/>
                <a:cs typeface="Inter Black"/>
                <a:sym typeface="Inter Black"/>
              </a:defRPr>
            </a:lvl9pPr>
          </a:lstStyle>
          <a:p/>
        </p:txBody>
      </p:sp>
      <p:sp>
        <p:nvSpPr>
          <p:cNvPr id="659" name="Google Shape;659;p80"/>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660" name="Google Shape;660;p80"/>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661" name="Google Shape;661;p80"/>
          <p:cNvPicPr preferRelativeResize="0"/>
          <p:nvPr/>
        </p:nvPicPr>
        <p:blipFill>
          <a:blip r:embed="rId2">
            <a:alphaModFix/>
          </a:blip>
          <a:stretch>
            <a:fillRect/>
          </a:stretch>
        </p:blipFill>
        <p:spPr>
          <a:xfrm>
            <a:off x="406297" y="6432247"/>
            <a:ext cx="1218897" cy="182835"/>
          </a:xfrm>
          <a:prstGeom prst="rect">
            <a:avLst/>
          </a:prstGeom>
          <a:noFill/>
          <a:ln>
            <a:noFill/>
          </a:ln>
        </p:spPr>
      </p:pic>
      <p:sp>
        <p:nvSpPr>
          <p:cNvPr id="662" name="Google Shape;662;p80"/>
          <p:cNvSpPr/>
          <p:nvPr>
            <p:ph idx="15" type="pic"/>
          </p:nvPr>
        </p:nvSpPr>
        <p:spPr>
          <a:xfrm>
            <a:off x="133" y="1632309"/>
            <a:ext cx="1218900" cy="1218900"/>
          </a:xfrm>
          <a:prstGeom prst="rect">
            <a:avLst/>
          </a:prstGeom>
          <a:noFill/>
          <a:ln>
            <a:noFill/>
          </a:ln>
        </p:spPr>
      </p:sp>
      <p:sp>
        <p:nvSpPr>
          <p:cNvPr id="663" name="Google Shape;663;p80"/>
          <p:cNvSpPr/>
          <p:nvPr>
            <p:ph idx="16" type="pic"/>
          </p:nvPr>
        </p:nvSpPr>
        <p:spPr>
          <a:xfrm>
            <a:off x="1219005" y="1632309"/>
            <a:ext cx="1218900" cy="1218900"/>
          </a:xfrm>
          <a:prstGeom prst="rect">
            <a:avLst/>
          </a:prstGeom>
          <a:noFill/>
          <a:ln>
            <a:noFill/>
          </a:ln>
        </p:spPr>
      </p:sp>
      <p:sp>
        <p:nvSpPr>
          <p:cNvPr id="664" name="Google Shape;664;p80"/>
          <p:cNvSpPr/>
          <p:nvPr>
            <p:ph idx="17" type="pic"/>
          </p:nvPr>
        </p:nvSpPr>
        <p:spPr>
          <a:xfrm>
            <a:off x="2437876" y="1632309"/>
            <a:ext cx="1218900" cy="1218900"/>
          </a:xfrm>
          <a:prstGeom prst="rect">
            <a:avLst/>
          </a:prstGeom>
          <a:noFill/>
          <a:ln>
            <a:noFill/>
          </a:ln>
        </p:spPr>
      </p:sp>
      <p:sp>
        <p:nvSpPr>
          <p:cNvPr id="665" name="Google Shape;665;p80"/>
          <p:cNvSpPr/>
          <p:nvPr>
            <p:ph idx="18" type="pic"/>
          </p:nvPr>
        </p:nvSpPr>
        <p:spPr>
          <a:xfrm>
            <a:off x="3656849" y="1632200"/>
            <a:ext cx="1218900" cy="1218900"/>
          </a:xfrm>
          <a:prstGeom prst="rect">
            <a:avLst/>
          </a:prstGeom>
          <a:noFill/>
          <a:ln>
            <a:noFill/>
          </a:ln>
        </p:spPr>
      </p:sp>
      <p:sp>
        <p:nvSpPr>
          <p:cNvPr id="666" name="Google Shape;666;p80"/>
          <p:cNvSpPr/>
          <p:nvPr>
            <p:ph idx="19" type="pic"/>
          </p:nvPr>
        </p:nvSpPr>
        <p:spPr>
          <a:xfrm>
            <a:off x="4875720" y="1632200"/>
            <a:ext cx="1218900" cy="1218900"/>
          </a:xfrm>
          <a:prstGeom prst="rect">
            <a:avLst/>
          </a:prstGeom>
          <a:noFill/>
          <a:ln>
            <a:noFill/>
          </a:ln>
        </p:spPr>
      </p:sp>
      <p:sp>
        <p:nvSpPr>
          <p:cNvPr id="667" name="Google Shape;667;p80"/>
          <p:cNvSpPr/>
          <p:nvPr>
            <p:ph idx="20" type="pic"/>
          </p:nvPr>
        </p:nvSpPr>
        <p:spPr>
          <a:xfrm>
            <a:off x="6094592" y="1632200"/>
            <a:ext cx="1218900" cy="1218900"/>
          </a:xfrm>
          <a:prstGeom prst="rect">
            <a:avLst/>
          </a:prstGeom>
          <a:noFill/>
          <a:ln>
            <a:noFill/>
          </a:ln>
        </p:spPr>
      </p:sp>
      <p:sp>
        <p:nvSpPr>
          <p:cNvPr id="668" name="Google Shape;668;p80"/>
          <p:cNvSpPr/>
          <p:nvPr>
            <p:ph idx="21" type="pic"/>
          </p:nvPr>
        </p:nvSpPr>
        <p:spPr>
          <a:xfrm>
            <a:off x="7313480" y="1632200"/>
            <a:ext cx="1218900" cy="1218900"/>
          </a:xfrm>
          <a:prstGeom prst="rect">
            <a:avLst/>
          </a:prstGeom>
          <a:noFill/>
          <a:ln>
            <a:noFill/>
          </a:ln>
        </p:spPr>
      </p:sp>
      <p:sp>
        <p:nvSpPr>
          <p:cNvPr id="669" name="Google Shape;669;p80"/>
          <p:cNvSpPr/>
          <p:nvPr>
            <p:ph idx="22" type="pic"/>
          </p:nvPr>
        </p:nvSpPr>
        <p:spPr>
          <a:xfrm>
            <a:off x="8532352" y="1632200"/>
            <a:ext cx="1218900" cy="1218900"/>
          </a:xfrm>
          <a:prstGeom prst="rect">
            <a:avLst/>
          </a:prstGeom>
          <a:noFill/>
          <a:ln>
            <a:noFill/>
          </a:ln>
        </p:spPr>
      </p:sp>
      <p:sp>
        <p:nvSpPr>
          <p:cNvPr id="670" name="Google Shape;670;p80"/>
          <p:cNvSpPr txBox="1"/>
          <p:nvPr>
            <p:ph idx="23" type="title"/>
          </p:nvPr>
        </p:nvSpPr>
        <p:spPr>
          <a:xfrm>
            <a:off x="100448" y="3010891"/>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71" name="Google Shape;671;p80"/>
          <p:cNvSpPr txBox="1"/>
          <p:nvPr>
            <p:ph idx="24" type="title"/>
          </p:nvPr>
        </p:nvSpPr>
        <p:spPr>
          <a:xfrm>
            <a:off x="100425" y="3305291"/>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72" name="Google Shape;672;p80"/>
          <p:cNvSpPr/>
          <p:nvPr>
            <p:ph idx="25" type="pic"/>
          </p:nvPr>
        </p:nvSpPr>
        <p:spPr>
          <a:xfrm>
            <a:off x="9751208" y="1632200"/>
            <a:ext cx="1218900" cy="1218900"/>
          </a:xfrm>
          <a:prstGeom prst="rect">
            <a:avLst/>
          </a:prstGeom>
          <a:noFill/>
          <a:ln>
            <a:noFill/>
          </a:ln>
        </p:spPr>
      </p:sp>
      <p:sp>
        <p:nvSpPr>
          <p:cNvPr id="673" name="Google Shape;673;p80"/>
          <p:cNvSpPr/>
          <p:nvPr>
            <p:ph idx="26" type="pic"/>
          </p:nvPr>
        </p:nvSpPr>
        <p:spPr>
          <a:xfrm>
            <a:off x="10970129" y="1632200"/>
            <a:ext cx="1218900" cy="1218900"/>
          </a:xfrm>
          <a:prstGeom prst="rect">
            <a:avLst/>
          </a:prstGeom>
          <a:noFill/>
          <a:ln>
            <a:noFill/>
          </a:ln>
        </p:spPr>
      </p:sp>
      <p:sp>
        <p:nvSpPr>
          <p:cNvPr id="674" name="Google Shape;674;p80"/>
          <p:cNvSpPr txBox="1"/>
          <p:nvPr>
            <p:ph idx="27" type="title"/>
          </p:nvPr>
        </p:nvSpPr>
        <p:spPr>
          <a:xfrm>
            <a:off x="1319310" y="3010891"/>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75" name="Google Shape;675;p80"/>
          <p:cNvSpPr txBox="1"/>
          <p:nvPr>
            <p:ph idx="28" type="title"/>
          </p:nvPr>
        </p:nvSpPr>
        <p:spPr>
          <a:xfrm>
            <a:off x="1319287" y="3305291"/>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76" name="Google Shape;676;p80"/>
          <p:cNvSpPr txBox="1"/>
          <p:nvPr>
            <p:ph idx="29" type="title"/>
          </p:nvPr>
        </p:nvSpPr>
        <p:spPr>
          <a:xfrm>
            <a:off x="2538171" y="3010891"/>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77" name="Google Shape;677;p80"/>
          <p:cNvSpPr txBox="1"/>
          <p:nvPr>
            <p:ph idx="30" type="title"/>
          </p:nvPr>
        </p:nvSpPr>
        <p:spPr>
          <a:xfrm>
            <a:off x="2538148" y="3305291"/>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78" name="Google Shape;678;p80"/>
          <p:cNvSpPr txBox="1"/>
          <p:nvPr>
            <p:ph idx="31" type="title"/>
          </p:nvPr>
        </p:nvSpPr>
        <p:spPr>
          <a:xfrm>
            <a:off x="11114359" y="3010891"/>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79" name="Google Shape;679;p80"/>
          <p:cNvSpPr txBox="1"/>
          <p:nvPr>
            <p:ph idx="32" type="title"/>
          </p:nvPr>
        </p:nvSpPr>
        <p:spPr>
          <a:xfrm>
            <a:off x="11114336" y="3305291"/>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80" name="Google Shape;680;p80"/>
          <p:cNvSpPr txBox="1"/>
          <p:nvPr>
            <p:ph idx="33" type="title"/>
          </p:nvPr>
        </p:nvSpPr>
        <p:spPr>
          <a:xfrm>
            <a:off x="9851508" y="3010891"/>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81" name="Google Shape;681;p80"/>
          <p:cNvSpPr txBox="1"/>
          <p:nvPr>
            <p:ph idx="34" type="title"/>
          </p:nvPr>
        </p:nvSpPr>
        <p:spPr>
          <a:xfrm>
            <a:off x="9851485" y="3305291"/>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82" name="Google Shape;682;p80"/>
          <p:cNvSpPr txBox="1"/>
          <p:nvPr>
            <p:ph idx="35" type="title"/>
          </p:nvPr>
        </p:nvSpPr>
        <p:spPr>
          <a:xfrm>
            <a:off x="8632680" y="3010891"/>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83" name="Google Shape;683;p80"/>
          <p:cNvSpPr txBox="1"/>
          <p:nvPr>
            <p:ph idx="36" type="title"/>
          </p:nvPr>
        </p:nvSpPr>
        <p:spPr>
          <a:xfrm>
            <a:off x="8632657" y="3305291"/>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84" name="Google Shape;684;p80"/>
          <p:cNvSpPr txBox="1"/>
          <p:nvPr>
            <p:ph idx="37" type="title"/>
          </p:nvPr>
        </p:nvSpPr>
        <p:spPr>
          <a:xfrm>
            <a:off x="7413851" y="3010891"/>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85" name="Google Shape;685;p80"/>
          <p:cNvSpPr txBox="1"/>
          <p:nvPr>
            <p:ph idx="38" type="title"/>
          </p:nvPr>
        </p:nvSpPr>
        <p:spPr>
          <a:xfrm>
            <a:off x="7413828" y="3305291"/>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86" name="Google Shape;686;p80"/>
          <p:cNvSpPr txBox="1"/>
          <p:nvPr>
            <p:ph idx="39" type="title"/>
          </p:nvPr>
        </p:nvSpPr>
        <p:spPr>
          <a:xfrm>
            <a:off x="6194840" y="3010891"/>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87" name="Google Shape;687;p80"/>
          <p:cNvSpPr txBox="1"/>
          <p:nvPr>
            <p:ph idx="40" type="title"/>
          </p:nvPr>
        </p:nvSpPr>
        <p:spPr>
          <a:xfrm>
            <a:off x="6194817" y="3305291"/>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88" name="Google Shape;688;p80"/>
          <p:cNvSpPr txBox="1"/>
          <p:nvPr>
            <p:ph idx="41" type="title"/>
          </p:nvPr>
        </p:nvSpPr>
        <p:spPr>
          <a:xfrm>
            <a:off x="4976011" y="3010891"/>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89" name="Google Shape;689;p80"/>
          <p:cNvSpPr txBox="1"/>
          <p:nvPr>
            <p:ph idx="42" type="title"/>
          </p:nvPr>
        </p:nvSpPr>
        <p:spPr>
          <a:xfrm>
            <a:off x="4975988" y="3305291"/>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90" name="Google Shape;690;p80"/>
          <p:cNvSpPr txBox="1"/>
          <p:nvPr>
            <p:ph idx="43" type="title"/>
          </p:nvPr>
        </p:nvSpPr>
        <p:spPr>
          <a:xfrm>
            <a:off x="3757083" y="3010891"/>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91" name="Google Shape;691;p80"/>
          <p:cNvSpPr txBox="1"/>
          <p:nvPr>
            <p:ph idx="44" type="title"/>
          </p:nvPr>
        </p:nvSpPr>
        <p:spPr>
          <a:xfrm>
            <a:off x="3757060" y="3305291"/>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92" name="Google Shape;692;p80"/>
          <p:cNvSpPr txBox="1"/>
          <p:nvPr>
            <p:ph idx="45" type="title"/>
          </p:nvPr>
        </p:nvSpPr>
        <p:spPr>
          <a:xfrm>
            <a:off x="100448" y="5456506"/>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93" name="Google Shape;693;p80"/>
          <p:cNvSpPr txBox="1"/>
          <p:nvPr>
            <p:ph idx="46" type="title"/>
          </p:nvPr>
        </p:nvSpPr>
        <p:spPr>
          <a:xfrm>
            <a:off x="100425" y="5750906"/>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94" name="Google Shape;694;p80"/>
          <p:cNvSpPr txBox="1"/>
          <p:nvPr>
            <p:ph idx="47" type="title"/>
          </p:nvPr>
        </p:nvSpPr>
        <p:spPr>
          <a:xfrm>
            <a:off x="1319310" y="5456506"/>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95" name="Google Shape;695;p80"/>
          <p:cNvSpPr txBox="1"/>
          <p:nvPr>
            <p:ph idx="48" type="title"/>
          </p:nvPr>
        </p:nvSpPr>
        <p:spPr>
          <a:xfrm>
            <a:off x="1319287" y="5750906"/>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96" name="Google Shape;696;p80"/>
          <p:cNvSpPr txBox="1"/>
          <p:nvPr>
            <p:ph idx="49" type="title"/>
          </p:nvPr>
        </p:nvSpPr>
        <p:spPr>
          <a:xfrm>
            <a:off x="2538171" y="5456506"/>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97" name="Google Shape;697;p80"/>
          <p:cNvSpPr txBox="1"/>
          <p:nvPr>
            <p:ph idx="50" type="title"/>
          </p:nvPr>
        </p:nvSpPr>
        <p:spPr>
          <a:xfrm>
            <a:off x="2538148" y="5750906"/>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698" name="Google Shape;698;p80"/>
          <p:cNvSpPr txBox="1"/>
          <p:nvPr>
            <p:ph idx="51" type="title"/>
          </p:nvPr>
        </p:nvSpPr>
        <p:spPr>
          <a:xfrm>
            <a:off x="11114359" y="5456506"/>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699" name="Google Shape;699;p80"/>
          <p:cNvSpPr txBox="1"/>
          <p:nvPr>
            <p:ph idx="52" type="title"/>
          </p:nvPr>
        </p:nvSpPr>
        <p:spPr>
          <a:xfrm>
            <a:off x="11114336" y="5750906"/>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700" name="Google Shape;700;p80"/>
          <p:cNvSpPr txBox="1"/>
          <p:nvPr>
            <p:ph idx="53" type="title"/>
          </p:nvPr>
        </p:nvSpPr>
        <p:spPr>
          <a:xfrm>
            <a:off x="9851508" y="5456506"/>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701" name="Google Shape;701;p80"/>
          <p:cNvSpPr txBox="1"/>
          <p:nvPr>
            <p:ph idx="54" type="title"/>
          </p:nvPr>
        </p:nvSpPr>
        <p:spPr>
          <a:xfrm>
            <a:off x="9851485" y="5750906"/>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702" name="Google Shape;702;p80"/>
          <p:cNvSpPr txBox="1"/>
          <p:nvPr>
            <p:ph idx="55" type="title"/>
          </p:nvPr>
        </p:nvSpPr>
        <p:spPr>
          <a:xfrm>
            <a:off x="8632680" y="5456506"/>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703" name="Google Shape;703;p80"/>
          <p:cNvSpPr txBox="1"/>
          <p:nvPr>
            <p:ph idx="56" type="title"/>
          </p:nvPr>
        </p:nvSpPr>
        <p:spPr>
          <a:xfrm>
            <a:off x="8632657" y="5750906"/>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704" name="Google Shape;704;p80"/>
          <p:cNvSpPr txBox="1"/>
          <p:nvPr>
            <p:ph idx="57" type="title"/>
          </p:nvPr>
        </p:nvSpPr>
        <p:spPr>
          <a:xfrm>
            <a:off x="7413851" y="5456506"/>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705" name="Google Shape;705;p80"/>
          <p:cNvSpPr txBox="1"/>
          <p:nvPr>
            <p:ph idx="58" type="title"/>
          </p:nvPr>
        </p:nvSpPr>
        <p:spPr>
          <a:xfrm>
            <a:off x="7413828" y="5750906"/>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706" name="Google Shape;706;p80"/>
          <p:cNvSpPr txBox="1"/>
          <p:nvPr>
            <p:ph idx="59" type="title"/>
          </p:nvPr>
        </p:nvSpPr>
        <p:spPr>
          <a:xfrm>
            <a:off x="6194840" y="5456506"/>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707" name="Google Shape;707;p80"/>
          <p:cNvSpPr txBox="1"/>
          <p:nvPr>
            <p:ph idx="60" type="title"/>
          </p:nvPr>
        </p:nvSpPr>
        <p:spPr>
          <a:xfrm>
            <a:off x="6194817" y="5750906"/>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708" name="Google Shape;708;p80"/>
          <p:cNvSpPr txBox="1"/>
          <p:nvPr>
            <p:ph idx="61" type="title"/>
          </p:nvPr>
        </p:nvSpPr>
        <p:spPr>
          <a:xfrm>
            <a:off x="4976011" y="5456506"/>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709" name="Google Shape;709;p80"/>
          <p:cNvSpPr txBox="1"/>
          <p:nvPr>
            <p:ph idx="62" type="title"/>
          </p:nvPr>
        </p:nvSpPr>
        <p:spPr>
          <a:xfrm>
            <a:off x="4975988" y="5750906"/>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
        <p:nvSpPr>
          <p:cNvPr id="710" name="Google Shape;710;p80"/>
          <p:cNvSpPr txBox="1"/>
          <p:nvPr>
            <p:ph idx="63" type="title"/>
          </p:nvPr>
        </p:nvSpPr>
        <p:spPr>
          <a:xfrm>
            <a:off x="3757083" y="5456506"/>
            <a:ext cx="974100" cy="192900"/>
          </a:xfrm>
          <a:prstGeom prst="rect">
            <a:avLst/>
          </a:prstGeom>
        </p:spPr>
        <p:txBody>
          <a:bodyPr anchorCtr="0" anchor="b" bIns="0" lIns="0" spcFirstLastPara="1" rIns="0" wrap="square" tIns="0">
            <a:noAutofit/>
          </a:bodyPr>
          <a:lstStyle>
            <a:lvl1pPr lvl="0"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1pPr>
            <a:lvl2pPr lvl="1" rtl="0" algn="ctr">
              <a:lnSpc>
                <a:spcPct val="100000"/>
              </a:lnSpc>
              <a:spcBef>
                <a:spcPts val="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2pPr>
            <a:lvl3pPr lvl="2"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3pPr>
            <a:lvl4pPr lvl="3"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4pPr>
            <a:lvl5pPr lvl="4"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5pPr>
            <a:lvl6pPr lvl="5"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6pPr>
            <a:lvl7pPr lvl="6"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7pPr>
            <a:lvl8pPr lvl="7" rtl="0" algn="ctr">
              <a:lnSpc>
                <a:spcPct val="100000"/>
              </a:lnSpc>
              <a:spcBef>
                <a:spcPts val="700"/>
              </a:spcBef>
              <a:spcAft>
                <a:spcPts val="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8pPr>
            <a:lvl9pPr lvl="8" rtl="0" algn="ctr">
              <a:lnSpc>
                <a:spcPct val="100000"/>
              </a:lnSpc>
              <a:spcBef>
                <a:spcPts val="700"/>
              </a:spcBef>
              <a:spcAft>
                <a:spcPts val="700"/>
              </a:spcAft>
              <a:buClr>
                <a:srgbClr val="ED8C00"/>
              </a:buClr>
              <a:buSzPts val="800"/>
              <a:buFont typeface="Inter SemiBold"/>
              <a:buNone/>
              <a:defRPr b="0" sz="800">
                <a:solidFill>
                  <a:srgbClr val="ED8C00"/>
                </a:solidFill>
                <a:latin typeface="Inter SemiBold"/>
                <a:ea typeface="Inter SemiBold"/>
                <a:cs typeface="Inter SemiBold"/>
                <a:sym typeface="Inter SemiBold"/>
              </a:defRPr>
            </a:lvl9pPr>
          </a:lstStyle>
          <a:p/>
        </p:txBody>
      </p:sp>
      <p:sp>
        <p:nvSpPr>
          <p:cNvPr id="711" name="Google Shape;711;p80"/>
          <p:cNvSpPr txBox="1"/>
          <p:nvPr>
            <p:ph idx="64" type="title"/>
          </p:nvPr>
        </p:nvSpPr>
        <p:spPr>
          <a:xfrm>
            <a:off x="3757060" y="5750906"/>
            <a:ext cx="974100" cy="4515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2pPr>
            <a:lvl3pPr lvl="2"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3pPr>
            <a:lvl4pPr lvl="3"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4pPr>
            <a:lvl5pPr lvl="4"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5pPr>
            <a:lvl6pPr lvl="5"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6pPr>
            <a:lvl7pPr lvl="6"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7pPr>
            <a:lvl8pPr lvl="7" rtl="0" algn="ctr">
              <a:lnSpc>
                <a:spcPct val="100000"/>
              </a:lnSpc>
              <a:spcBef>
                <a:spcPts val="700"/>
              </a:spcBef>
              <a:spcAft>
                <a:spcPts val="0"/>
              </a:spcAft>
              <a:buClr>
                <a:schemeClr val="lt1"/>
              </a:buClr>
              <a:buSzPts val="800"/>
              <a:buFont typeface="Inter Light"/>
              <a:buNone/>
              <a:defRPr b="0" sz="800">
                <a:solidFill>
                  <a:schemeClr val="lt1"/>
                </a:solidFill>
                <a:latin typeface="Inter Light"/>
                <a:ea typeface="Inter Light"/>
                <a:cs typeface="Inter Light"/>
                <a:sym typeface="Inter Light"/>
              </a:defRPr>
            </a:lvl8pPr>
            <a:lvl9pPr lvl="8" rtl="0" algn="ctr">
              <a:lnSpc>
                <a:spcPct val="100000"/>
              </a:lnSpc>
              <a:spcBef>
                <a:spcPts val="700"/>
              </a:spcBef>
              <a:spcAft>
                <a:spcPts val="700"/>
              </a:spcAft>
              <a:buClr>
                <a:schemeClr val="lt1"/>
              </a:buClr>
              <a:buSzPts val="800"/>
              <a:buFont typeface="Inter Light"/>
              <a:buNone/>
              <a:defRPr b="0" sz="8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Media BG">
  <p:cSld name="TITLE_1_1_1_1_1_1_1_1_1_1_1_1_1_1_1_1_1_1_1_1_1_1_1_1_1_1_1_1_1_1_1_1_1_1_1_1_1_1_1_1_1_1_1_1_1_1_1_1_1_1_1_1_1_1_1_1_1_1_1_1_1_1_1_1_1_1_1_1_1_1_1_1_1_1_1_1_1_1_1_1_1_1_1_2">
    <p:bg>
      <p:bgPr>
        <a:solidFill>
          <a:schemeClr val="lt1"/>
        </a:solidFill>
      </p:bgPr>
    </p:bg>
    <p:spTree>
      <p:nvGrpSpPr>
        <p:cNvPr id="712" name="Shape 712"/>
        <p:cNvGrpSpPr/>
        <p:nvPr/>
      </p:nvGrpSpPr>
      <p:grpSpPr>
        <a:xfrm>
          <a:off x="0" y="0"/>
          <a:ext cx="0" cy="0"/>
          <a:chOff x="0" y="0"/>
          <a:chExt cx="0" cy="0"/>
        </a:xfrm>
      </p:grpSpPr>
      <p:pic>
        <p:nvPicPr>
          <p:cNvPr id="713" name="Google Shape;713;p81"/>
          <p:cNvPicPr preferRelativeResize="0"/>
          <p:nvPr/>
        </p:nvPicPr>
        <p:blipFill>
          <a:blip r:embed="rId2">
            <a:alphaModFix/>
          </a:blip>
          <a:stretch>
            <a:fillRect/>
          </a:stretch>
        </p:blipFill>
        <p:spPr>
          <a:xfrm>
            <a:off x="0" y="0"/>
            <a:ext cx="12188947" cy="6859064"/>
          </a:xfrm>
          <a:prstGeom prst="rect">
            <a:avLst/>
          </a:prstGeom>
          <a:noFill/>
          <a:ln>
            <a:noFill/>
          </a:ln>
        </p:spPr>
      </p:pic>
      <p:pic>
        <p:nvPicPr>
          <p:cNvPr id="714" name="Google Shape;714;p81"/>
          <p:cNvPicPr preferRelativeResize="0"/>
          <p:nvPr/>
        </p:nvPicPr>
        <p:blipFill>
          <a:blip r:embed="rId3">
            <a:alphaModFix/>
          </a:blip>
          <a:stretch>
            <a:fillRect/>
          </a:stretch>
        </p:blipFill>
        <p:spPr>
          <a:xfrm>
            <a:off x="406297" y="6432247"/>
            <a:ext cx="1218897" cy="182835"/>
          </a:xfrm>
          <a:prstGeom prst="rect">
            <a:avLst/>
          </a:prstGeom>
          <a:noFill/>
          <a:ln>
            <a:noFill/>
          </a:ln>
        </p:spPr>
      </p:pic>
      <p:cxnSp>
        <p:nvCxnSpPr>
          <p:cNvPr id="715" name="Google Shape;715;p81"/>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A. Theory of Change">
  <p:cSld name="TITLE_1_1_1_1_1_1_1_1_1_1_1_1_1_1_1_1_1_1_1_1_1_1_1_1_1_1_1_1_1_1_1_1_1_1_1_1_1_1_1_1_1_1_1_1_1_1_1_1_1_1_1_1_1_1_1_1_1_1_1_1_1_1_1_1_1_1_1_1_1_1_1_1_1_1_1_1_1_1_1_1_1_1_1_2_1">
    <p:bg>
      <p:bgPr>
        <a:solidFill>
          <a:srgbClr val="101921"/>
        </a:solidFill>
      </p:bgPr>
    </p:bg>
    <p:spTree>
      <p:nvGrpSpPr>
        <p:cNvPr id="716" name="Shape 716"/>
        <p:cNvGrpSpPr/>
        <p:nvPr/>
      </p:nvGrpSpPr>
      <p:grpSpPr>
        <a:xfrm>
          <a:off x="0" y="0"/>
          <a:ext cx="0" cy="0"/>
          <a:chOff x="0" y="0"/>
          <a:chExt cx="0" cy="0"/>
        </a:xfrm>
      </p:grpSpPr>
      <p:sp>
        <p:nvSpPr>
          <p:cNvPr id="717" name="Google Shape;717;p82"/>
          <p:cNvSpPr txBox="1"/>
          <p:nvPr/>
        </p:nvSpPr>
        <p:spPr>
          <a:xfrm>
            <a:off x="1634017" y="1596490"/>
            <a:ext cx="2379900" cy="636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500">
                <a:solidFill>
                  <a:schemeClr val="lt1"/>
                </a:solidFill>
                <a:latin typeface="Inter SemiBold"/>
                <a:ea typeface="Inter SemiBold"/>
                <a:cs typeface="Inter SemiBold"/>
                <a:sym typeface="Inter SemiBold"/>
              </a:rPr>
              <a:t>Arts and Culture</a:t>
            </a:r>
            <a:endParaRPr sz="1500">
              <a:solidFill>
                <a:schemeClr val="lt1"/>
              </a:solidFill>
              <a:latin typeface="Inter SemiBold"/>
              <a:ea typeface="Inter SemiBold"/>
              <a:cs typeface="Inter SemiBold"/>
              <a:sym typeface="Inter SemiBold"/>
            </a:endParaRPr>
          </a:p>
        </p:txBody>
      </p:sp>
      <p:sp>
        <p:nvSpPr>
          <p:cNvPr id="718" name="Google Shape;718;p82"/>
          <p:cNvSpPr txBox="1"/>
          <p:nvPr/>
        </p:nvSpPr>
        <p:spPr>
          <a:xfrm>
            <a:off x="1634017" y="2905644"/>
            <a:ext cx="2379900" cy="636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500">
                <a:solidFill>
                  <a:schemeClr val="lt1"/>
                </a:solidFill>
                <a:latin typeface="Inter SemiBold"/>
                <a:ea typeface="Inter SemiBold"/>
                <a:cs typeface="Inter SemiBold"/>
                <a:sym typeface="Inter SemiBold"/>
              </a:rPr>
              <a:t>Community</a:t>
            </a:r>
            <a:endParaRPr sz="1500">
              <a:solidFill>
                <a:schemeClr val="lt1"/>
              </a:solidFill>
              <a:latin typeface="Inter SemiBold"/>
              <a:ea typeface="Inter SemiBold"/>
              <a:cs typeface="Inter SemiBold"/>
              <a:sym typeface="Inter SemiBold"/>
            </a:endParaRPr>
          </a:p>
        </p:txBody>
      </p:sp>
      <p:sp>
        <p:nvSpPr>
          <p:cNvPr id="719" name="Google Shape;719;p82"/>
          <p:cNvSpPr txBox="1"/>
          <p:nvPr/>
        </p:nvSpPr>
        <p:spPr>
          <a:xfrm>
            <a:off x="1634017" y="4214798"/>
            <a:ext cx="2379900" cy="636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500">
                <a:solidFill>
                  <a:schemeClr val="lt1"/>
                </a:solidFill>
                <a:latin typeface="Inter SemiBold"/>
                <a:ea typeface="Inter SemiBold"/>
                <a:cs typeface="Inter SemiBold"/>
                <a:sym typeface="Inter SemiBold"/>
              </a:rPr>
              <a:t>Research and Policy</a:t>
            </a:r>
            <a:endParaRPr sz="1500">
              <a:solidFill>
                <a:schemeClr val="lt1"/>
              </a:solidFill>
              <a:latin typeface="Inter SemiBold"/>
              <a:ea typeface="Inter SemiBold"/>
              <a:cs typeface="Inter SemiBold"/>
              <a:sym typeface="Inter SemiBold"/>
            </a:endParaRPr>
          </a:p>
        </p:txBody>
      </p:sp>
      <p:sp>
        <p:nvSpPr>
          <p:cNvPr id="720" name="Google Shape;720;p82"/>
          <p:cNvSpPr txBox="1"/>
          <p:nvPr/>
        </p:nvSpPr>
        <p:spPr>
          <a:xfrm>
            <a:off x="7834266" y="2624666"/>
            <a:ext cx="3709500" cy="1773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500">
                <a:solidFill>
                  <a:srgbClr val="ED8C00"/>
                </a:solidFill>
                <a:latin typeface="Inter SemiBold"/>
                <a:ea typeface="Inter SemiBold"/>
                <a:cs typeface="Inter SemiBold"/>
                <a:sym typeface="Inter SemiBold"/>
              </a:rPr>
              <a:t>“The Beloved Community” </a:t>
            </a:r>
            <a:br>
              <a:rPr lang="en" sz="1500">
                <a:solidFill>
                  <a:srgbClr val="ED8C00"/>
                </a:solidFill>
                <a:latin typeface="Inter SemiBold"/>
                <a:ea typeface="Inter SemiBold"/>
                <a:cs typeface="Inter SemiBold"/>
                <a:sym typeface="Inter SemiBold"/>
              </a:rPr>
            </a:br>
            <a:r>
              <a:rPr lang="en" sz="1500">
                <a:solidFill>
                  <a:srgbClr val="ED8C00"/>
                </a:solidFill>
                <a:latin typeface="Inter SemiBold"/>
                <a:ea typeface="Inter SemiBold"/>
                <a:cs typeface="Inter SemiBold"/>
                <a:sym typeface="Inter SemiBold"/>
              </a:rPr>
              <a:t>City Scale Transformation:</a:t>
            </a:r>
            <a:br>
              <a:rPr lang="en" sz="1500">
                <a:solidFill>
                  <a:srgbClr val="ED8C00"/>
                </a:solidFill>
                <a:latin typeface="Inter SemiBold"/>
                <a:ea typeface="Inter SemiBold"/>
                <a:cs typeface="Inter SemiBold"/>
                <a:sym typeface="Inter SemiBold"/>
              </a:rPr>
            </a:br>
            <a:endParaRPr sz="1500">
              <a:solidFill>
                <a:srgbClr val="ED8C00"/>
              </a:solidFill>
              <a:latin typeface="Inter SemiBold"/>
              <a:ea typeface="Inter SemiBold"/>
              <a:cs typeface="Inter SemiBold"/>
              <a:sym typeface="Inter SemiBold"/>
            </a:endParaRPr>
          </a:p>
          <a:p>
            <a:pPr indent="0" lvl="0" marL="0" rtl="0" algn="ctr">
              <a:spcBef>
                <a:spcPts val="0"/>
              </a:spcBef>
              <a:spcAft>
                <a:spcPts val="0"/>
              </a:spcAft>
              <a:buNone/>
            </a:pPr>
            <a:r>
              <a:rPr lang="en" sz="1900">
                <a:solidFill>
                  <a:srgbClr val="ED8C00"/>
                </a:solidFill>
                <a:latin typeface="Inter Black"/>
                <a:ea typeface="Inter Black"/>
                <a:cs typeface="Inter Black"/>
                <a:sym typeface="Inter Black"/>
              </a:rPr>
              <a:t>Radical Inclusion </a:t>
            </a:r>
            <a:br>
              <a:rPr lang="en" sz="1900">
                <a:solidFill>
                  <a:srgbClr val="ED8C00"/>
                </a:solidFill>
                <a:latin typeface="Inter Black"/>
                <a:ea typeface="Inter Black"/>
                <a:cs typeface="Inter Black"/>
                <a:sym typeface="Inter Black"/>
              </a:rPr>
            </a:br>
            <a:r>
              <a:rPr lang="en" sz="1900">
                <a:solidFill>
                  <a:srgbClr val="ED8C00"/>
                </a:solidFill>
                <a:latin typeface="Inter Black"/>
                <a:ea typeface="Inter Black"/>
                <a:cs typeface="Inter Black"/>
                <a:sym typeface="Inter Black"/>
              </a:rPr>
              <a:t>and Equity</a:t>
            </a:r>
            <a:endParaRPr sz="1900">
              <a:solidFill>
                <a:srgbClr val="ED8C00"/>
              </a:solidFill>
              <a:latin typeface="Inter Black"/>
              <a:ea typeface="Inter Black"/>
              <a:cs typeface="Inter Black"/>
              <a:sym typeface="Inter Black"/>
            </a:endParaRPr>
          </a:p>
        </p:txBody>
      </p:sp>
      <p:cxnSp>
        <p:nvCxnSpPr>
          <p:cNvPr id="721" name="Google Shape;721;p82"/>
          <p:cNvCxnSpPr>
            <a:stCxn id="718" idx="3"/>
          </p:cNvCxnSpPr>
          <p:nvPr/>
        </p:nvCxnSpPr>
        <p:spPr>
          <a:xfrm>
            <a:off x="4013917" y="3224094"/>
            <a:ext cx="3815100" cy="0"/>
          </a:xfrm>
          <a:prstGeom prst="straightConnector1">
            <a:avLst/>
          </a:prstGeom>
          <a:noFill/>
          <a:ln cap="flat" cmpd="sng" w="9525">
            <a:solidFill>
              <a:srgbClr val="FFFFFF"/>
            </a:solidFill>
            <a:prstDash val="solid"/>
            <a:round/>
            <a:headEnd len="med" w="med" type="none"/>
            <a:tailEnd len="med" w="med" type="triangle"/>
          </a:ln>
        </p:spPr>
      </p:cxnSp>
      <p:cxnSp>
        <p:nvCxnSpPr>
          <p:cNvPr id="722" name="Google Shape;722;p82"/>
          <p:cNvCxnSpPr>
            <a:stCxn id="717" idx="3"/>
          </p:cNvCxnSpPr>
          <p:nvPr/>
        </p:nvCxnSpPr>
        <p:spPr>
          <a:xfrm>
            <a:off x="4013917" y="1914940"/>
            <a:ext cx="700500" cy="1297200"/>
          </a:xfrm>
          <a:prstGeom prst="bentConnector2">
            <a:avLst/>
          </a:prstGeom>
          <a:noFill/>
          <a:ln cap="flat" cmpd="sng" w="9525">
            <a:solidFill>
              <a:srgbClr val="FFFFFF"/>
            </a:solidFill>
            <a:prstDash val="solid"/>
            <a:round/>
            <a:headEnd len="med" w="med" type="none"/>
            <a:tailEnd len="med" w="med" type="none"/>
          </a:ln>
        </p:spPr>
      </p:cxnSp>
      <p:cxnSp>
        <p:nvCxnSpPr>
          <p:cNvPr id="723" name="Google Shape;723;p82"/>
          <p:cNvCxnSpPr>
            <a:stCxn id="719" idx="3"/>
          </p:cNvCxnSpPr>
          <p:nvPr/>
        </p:nvCxnSpPr>
        <p:spPr>
          <a:xfrm flipH="1" rot="10800000">
            <a:off x="4013917" y="3238448"/>
            <a:ext cx="700500" cy="1294800"/>
          </a:xfrm>
          <a:prstGeom prst="bentConnector2">
            <a:avLst/>
          </a:prstGeom>
          <a:noFill/>
          <a:ln cap="flat" cmpd="sng" w="9525">
            <a:solidFill>
              <a:srgbClr val="FFFFFF"/>
            </a:solidFill>
            <a:prstDash val="solid"/>
            <a:round/>
            <a:headEnd len="med" w="med" type="none"/>
            <a:tailEnd len="med" w="med" type="none"/>
          </a:ln>
        </p:spPr>
      </p:cxnSp>
      <p:sp>
        <p:nvSpPr>
          <p:cNvPr id="724" name="Google Shape;724;p82"/>
          <p:cNvSpPr txBox="1"/>
          <p:nvPr/>
        </p:nvSpPr>
        <p:spPr>
          <a:xfrm>
            <a:off x="1203425" y="5438544"/>
            <a:ext cx="1665600" cy="390000"/>
          </a:xfrm>
          <a:prstGeom prst="rect">
            <a:avLst/>
          </a:prstGeom>
          <a:noFill/>
          <a:ln>
            <a:noFill/>
          </a:ln>
        </p:spPr>
        <p:txBody>
          <a:bodyPr anchorCtr="0" anchor="ctr" bIns="121875" lIns="121875" spcFirstLastPara="1" rIns="121875" wrap="square" tIns="121875">
            <a:noAutofit/>
          </a:bodyPr>
          <a:lstStyle/>
          <a:p>
            <a:pPr indent="0" lvl="0" marL="0" rtl="0" algn="ctr">
              <a:spcBef>
                <a:spcPts val="0"/>
              </a:spcBef>
              <a:spcAft>
                <a:spcPts val="0"/>
              </a:spcAft>
              <a:buNone/>
            </a:pPr>
            <a:r>
              <a:rPr lang="en" sz="900">
                <a:solidFill>
                  <a:srgbClr val="DAE4E5"/>
                </a:solidFill>
                <a:latin typeface="Inter Light"/>
                <a:ea typeface="Inter Light"/>
                <a:cs typeface="Inter Light"/>
                <a:sym typeface="Inter Light"/>
              </a:rPr>
              <a:t>2020</a:t>
            </a:r>
            <a:endParaRPr sz="900">
              <a:solidFill>
                <a:srgbClr val="DAE4E5"/>
              </a:solidFill>
              <a:latin typeface="Inter Light"/>
              <a:ea typeface="Inter Light"/>
              <a:cs typeface="Inter Light"/>
              <a:sym typeface="Inter Light"/>
            </a:endParaRPr>
          </a:p>
        </p:txBody>
      </p:sp>
      <p:cxnSp>
        <p:nvCxnSpPr>
          <p:cNvPr id="725" name="Google Shape;725;p82"/>
          <p:cNvCxnSpPr/>
          <p:nvPr/>
        </p:nvCxnSpPr>
        <p:spPr>
          <a:xfrm>
            <a:off x="1858761" y="5384314"/>
            <a:ext cx="9214200" cy="0"/>
          </a:xfrm>
          <a:prstGeom prst="straightConnector1">
            <a:avLst/>
          </a:prstGeom>
          <a:noFill/>
          <a:ln cap="flat" cmpd="sng" w="19050">
            <a:solidFill>
              <a:srgbClr val="DAE4E5"/>
            </a:solidFill>
            <a:prstDash val="dash"/>
            <a:round/>
            <a:headEnd len="med" w="med" type="triangle"/>
            <a:tailEnd len="med" w="med" type="triangle"/>
          </a:ln>
        </p:spPr>
      </p:cxnSp>
      <p:sp>
        <p:nvSpPr>
          <p:cNvPr id="726" name="Google Shape;726;p82"/>
          <p:cNvSpPr txBox="1"/>
          <p:nvPr/>
        </p:nvSpPr>
        <p:spPr>
          <a:xfrm>
            <a:off x="10048178" y="5438544"/>
            <a:ext cx="1665600" cy="390000"/>
          </a:xfrm>
          <a:prstGeom prst="rect">
            <a:avLst/>
          </a:prstGeom>
          <a:noFill/>
          <a:ln>
            <a:noFill/>
          </a:ln>
        </p:spPr>
        <p:txBody>
          <a:bodyPr anchorCtr="0" anchor="ctr" bIns="121875" lIns="121875" spcFirstLastPara="1" rIns="121875" wrap="square" tIns="121875">
            <a:noAutofit/>
          </a:bodyPr>
          <a:lstStyle/>
          <a:p>
            <a:pPr indent="0" lvl="0" marL="0" rtl="0" algn="ctr">
              <a:spcBef>
                <a:spcPts val="0"/>
              </a:spcBef>
              <a:spcAft>
                <a:spcPts val="0"/>
              </a:spcAft>
              <a:buNone/>
            </a:pPr>
            <a:r>
              <a:rPr lang="en" sz="900">
                <a:solidFill>
                  <a:srgbClr val="DAE4E5"/>
                </a:solidFill>
                <a:latin typeface="Inter Light"/>
                <a:ea typeface="Inter Light"/>
                <a:cs typeface="Inter Light"/>
                <a:sym typeface="Inter Light"/>
              </a:rPr>
              <a:t>2030</a:t>
            </a:r>
            <a:endParaRPr sz="900">
              <a:solidFill>
                <a:srgbClr val="DAE4E5"/>
              </a:solidFill>
              <a:latin typeface="Inter Light"/>
              <a:ea typeface="Inter Light"/>
              <a:cs typeface="Inter Light"/>
              <a:sym typeface="Inter Light"/>
            </a:endParaRPr>
          </a:p>
        </p:txBody>
      </p:sp>
      <p:pic>
        <p:nvPicPr>
          <p:cNvPr id="727" name="Google Shape;727;p82"/>
          <p:cNvPicPr preferRelativeResize="0"/>
          <p:nvPr/>
        </p:nvPicPr>
        <p:blipFill>
          <a:blip r:embed="rId2">
            <a:alphaModFix/>
          </a:blip>
          <a:stretch>
            <a:fillRect/>
          </a:stretch>
        </p:blipFill>
        <p:spPr>
          <a:xfrm>
            <a:off x="9338692" y="1914897"/>
            <a:ext cx="700625" cy="621815"/>
          </a:xfrm>
          <a:prstGeom prst="rect">
            <a:avLst/>
          </a:prstGeom>
          <a:noFill/>
          <a:ln>
            <a:noFill/>
          </a:ln>
        </p:spPr>
      </p:pic>
      <p:sp>
        <p:nvSpPr>
          <p:cNvPr id="728" name="Google Shape;728;p82"/>
          <p:cNvSpPr txBox="1"/>
          <p:nvPr/>
        </p:nvSpPr>
        <p:spPr>
          <a:xfrm>
            <a:off x="406298" y="757700"/>
            <a:ext cx="3415200" cy="446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2900">
                <a:solidFill>
                  <a:srgbClr val="ED8C00"/>
                </a:solidFill>
                <a:latin typeface="Inter Black"/>
                <a:ea typeface="Inter Black"/>
                <a:cs typeface="Inter Black"/>
                <a:sym typeface="Inter Black"/>
              </a:rPr>
              <a:t>Theory of Change</a:t>
            </a:r>
            <a:endParaRPr sz="2900">
              <a:solidFill>
                <a:srgbClr val="ED8C00"/>
              </a:solidFill>
              <a:latin typeface="Inter Black"/>
              <a:ea typeface="Inter Black"/>
              <a:cs typeface="Inter Black"/>
              <a:sym typeface="Inter Black"/>
            </a:endParaRPr>
          </a:p>
        </p:txBody>
      </p:sp>
      <p:sp>
        <p:nvSpPr>
          <p:cNvPr id="729" name="Google Shape;729;p82"/>
          <p:cNvSpPr txBox="1"/>
          <p:nvPr/>
        </p:nvSpPr>
        <p:spPr>
          <a:xfrm>
            <a:off x="4861050" y="2928867"/>
            <a:ext cx="2967600" cy="280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800">
                <a:solidFill>
                  <a:schemeClr val="lt1"/>
                </a:solidFill>
                <a:latin typeface="Inter Light"/>
                <a:ea typeface="Inter Light"/>
                <a:cs typeface="Inter Light"/>
                <a:sym typeface="Inter Light"/>
              </a:rPr>
              <a:t>Counter Narratives</a:t>
            </a:r>
            <a:endParaRPr sz="800">
              <a:solidFill>
                <a:schemeClr val="lt1"/>
              </a:solidFill>
              <a:latin typeface="Inter Light"/>
              <a:ea typeface="Inter Light"/>
              <a:cs typeface="Inter Light"/>
              <a:sym typeface="Inter Light"/>
            </a:endParaRPr>
          </a:p>
        </p:txBody>
      </p:sp>
      <p:sp>
        <p:nvSpPr>
          <p:cNvPr id="730" name="Google Shape;730;p82"/>
          <p:cNvSpPr txBox="1"/>
          <p:nvPr>
            <p:ph idx="12" type="sldNum"/>
          </p:nvPr>
        </p:nvSpPr>
        <p:spPr>
          <a:xfrm>
            <a:off x="11464330" y="6382081"/>
            <a:ext cx="318300" cy="283200"/>
          </a:xfrm>
          <a:prstGeom prst="rect">
            <a:avLst/>
          </a:prstGeom>
        </p:spPr>
        <p:txBody>
          <a:bodyPr anchorCtr="0" anchor="ctr" bIns="0" lIns="0" spcFirstLastPara="1" rIns="0" wrap="square" tIns="0">
            <a:noAutofit/>
          </a:bodyPr>
          <a:lstStyle>
            <a:lvl1pPr lvl="0" rtl="0">
              <a:buNone/>
              <a:defRPr b="1" sz="900">
                <a:solidFill>
                  <a:schemeClr val="lt1"/>
                </a:solidFill>
                <a:latin typeface="Inter"/>
                <a:ea typeface="Inter"/>
                <a:cs typeface="Inter"/>
                <a:sym typeface="Inter"/>
              </a:defRPr>
            </a:lvl1pPr>
            <a:lvl2pPr lvl="1" rtl="0">
              <a:buNone/>
              <a:defRPr b="1" sz="900">
                <a:solidFill>
                  <a:schemeClr val="lt1"/>
                </a:solidFill>
                <a:latin typeface="Inter"/>
                <a:ea typeface="Inter"/>
                <a:cs typeface="Inter"/>
                <a:sym typeface="Inter"/>
              </a:defRPr>
            </a:lvl2pPr>
            <a:lvl3pPr lvl="2" rtl="0">
              <a:buNone/>
              <a:defRPr b="1" sz="900">
                <a:solidFill>
                  <a:schemeClr val="lt1"/>
                </a:solidFill>
                <a:latin typeface="Inter"/>
                <a:ea typeface="Inter"/>
                <a:cs typeface="Inter"/>
                <a:sym typeface="Inter"/>
              </a:defRPr>
            </a:lvl3pPr>
            <a:lvl4pPr lvl="3" rtl="0">
              <a:buNone/>
              <a:defRPr b="1" sz="900">
                <a:solidFill>
                  <a:schemeClr val="lt1"/>
                </a:solidFill>
                <a:latin typeface="Inter"/>
                <a:ea typeface="Inter"/>
                <a:cs typeface="Inter"/>
                <a:sym typeface="Inter"/>
              </a:defRPr>
            </a:lvl4pPr>
            <a:lvl5pPr lvl="4" rtl="0">
              <a:buNone/>
              <a:defRPr b="1" sz="900">
                <a:solidFill>
                  <a:schemeClr val="lt1"/>
                </a:solidFill>
                <a:latin typeface="Inter"/>
                <a:ea typeface="Inter"/>
                <a:cs typeface="Inter"/>
                <a:sym typeface="Inter"/>
              </a:defRPr>
            </a:lvl5pPr>
            <a:lvl6pPr lvl="5" rtl="0">
              <a:buNone/>
              <a:defRPr b="1" sz="900">
                <a:solidFill>
                  <a:schemeClr val="lt1"/>
                </a:solidFill>
                <a:latin typeface="Inter"/>
                <a:ea typeface="Inter"/>
                <a:cs typeface="Inter"/>
                <a:sym typeface="Inter"/>
              </a:defRPr>
            </a:lvl6pPr>
            <a:lvl7pPr lvl="6" rtl="0">
              <a:buNone/>
              <a:defRPr b="1" sz="900">
                <a:solidFill>
                  <a:schemeClr val="lt1"/>
                </a:solidFill>
                <a:latin typeface="Inter"/>
                <a:ea typeface="Inter"/>
                <a:cs typeface="Inter"/>
                <a:sym typeface="Inter"/>
              </a:defRPr>
            </a:lvl7pPr>
            <a:lvl8pPr lvl="7" rtl="0">
              <a:buNone/>
              <a:defRPr b="1" sz="900">
                <a:solidFill>
                  <a:schemeClr val="lt1"/>
                </a:solidFill>
                <a:latin typeface="Inter"/>
                <a:ea typeface="Inter"/>
                <a:cs typeface="Inter"/>
                <a:sym typeface="Inter"/>
              </a:defRPr>
            </a:lvl8pPr>
            <a:lvl9pPr lvl="8" rtl="0">
              <a:buNone/>
              <a:defRPr b="1" sz="9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cxnSp>
        <p:nvCxnSpPr>
          <p:cNvPr id="731" name="Google Shape;731;p82"/>
          <p:cNvCxnSpPr/>
          <p:nvPr/>
        </p:nvCxnSpPr>
        <p:spPr>
          <a:xfrm>
            <a:off x="1876729" y="6523681"/>
            <a:ext cx="9587700" cy="0"/>
          </a:xfrm>
          <a:prstGeom prst="straightConnector1">
            <a:avLst/>
          </a:prstGeom>
          <a:noFill/>
          <a:ln cap="flat" cmpd="sng" w="9525">
            <a:solidFill>
              <a:schemeClr val="lt1"/>
            </a:solidFill>
            <a:prstDash val="solid"/>
            <a:round/>
            <a:headEnd len="med" w="med" type="none"/>
            <a:tailEnd len="med" w="med" type="none"/>
          </a:ln>
        </p:spPr>
      </p:cxnSp>
      <p:pic>
        <p:nvPicPr>
          <p:cNvPr id="732" name="Google Shape;732;p82"/>
          <p:cNvPicPr preferRelativeResize="0"/>
          <p:nvPr/>
        </p:nvPicPr>
        <p:blipFill>
          <a:blip r:embed="rId3">
            <a:alphaModFix/>
          </a:blip>
          <a:stretch>
            <a:fillRect/>
          </a:stretch>
        </p:blipFill>
        <p:spPr>
          <a:xfrm>
            <a:off x="406297" y="6432247"/>
            <a:ext cx="1218897" cy="1828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Left Image: Square">
  <p:cSld name="TITLE_AND_BODY_1">
    <p:spTree>
      <p:nvGrpSpPr>
        <p:cNvPr id="78" name="Shape 78"/>
        <p:cNvGrpSpPr/>
        <p:nvPr/>
      </p:nvGrpSpPr>
      <p:grpSpPr>
        <a:xfrm>
          <a:off x="0" y="0"/>
          <a:ext cx="0" cy="0"/>
          <a:chOff x="0" y="0"/>
          <a:chExt cx="0" cy="0"/>
        </a:xfrm>
      </p:grpSpPr>
      <p:sp>
        <p:nvSpPr>
          <p:cNvPr id="79" name="Google Shape;79;p9"/>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80" name="Google Shape;80;p9"/>
          <p:cNvSpPr txBox="1"/>
          <p:nvPr>
            <p:ph idx="1" type="body"/>
          </p:nvPr>
        </p:nvSpPr>
        <p:spPr>
          <a:xfrm>
            <a:off x="4703875" y="1765225"/>
            <a:ext cx="66249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rtl="0">
              <a:lnSpc>
                <a:spcPct val="115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
        <p:nvSpPr>
          <p:cNvPr id="81" name="Google Shape;81;p9"/>
          <p:cNvSpPr txBox="1"/>
          <p:nvPr>
            <p:ph idx="2"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82" name="Google Shape;82;p9"/>
          <p:cNvGrpSpPr/>
          <p:nvPr/>
        </p:nvGrpSpPr>
        <p:grpSpPr>
          <a:xfrm>
            <a:off x="11328778" y="10"/>
            <a:ext cx="860162" cy="995784"/>
            <a:chOff x="6568475" y="1210300"/>
            <a:chExt cx="481425" cy="557300"/>
          </a:xfrm>
        </p:grpSpPr>
        <p:sp>
          <p:nvSpPr>
            <p:cNvPr id="83" name="Google Shape;83;p9"/>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9"/>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9"/>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A. Thank you.">
  <p:cSld name="TITLE_1_1_1_1_1_1_1_1_1_1_1_1_1_1_1_1_1_1_1_1_1_1_1_1_1_1_1_1_1_1_1_1_1_1_1_1_1_1_1_1_1_1_1_1_1_1_1_1_1_1_1_1_1_1_1_1_1_1_1_1_1_1_1_1_1_1_1_1_1_1_1_1_1_1_1_1_1_1_1_1_1_1_1_2_1_1">
    <p:bg>
      <p:bgPr>
        <a:solidFill>
          <a:srgbClr val="101921"/>
        </a:solidFill>
      </p:bgPr>
    </p:bg>
    <p:spTree>
      <p:nvGrpSpPr>
        <p:cNvPr id="733" name="Shape 733"/>
        <p:cNvGrpSpPr/>
        <p:nvPr/>
      </p:nvGrpSpPr>
      <p:grpSpPr>
        <a:xfrm>
          <a:off x="0" y="0"/>
          <a:ext cx="0" cy="0"/>
          <a:chOff x="0" y="0"/>
          <a:chExt cx="0" cy="0"/>
        </a:xfrm>
      </p:grpSpPr>
      <p:sp>
        <p:nvSpPr>
          <p:cNvPr id="734" name="Google Shape;734;p83"/>
          <p:cNvSpPr txBox="1"/>
          <p:nvPr/>
        </p:nvSpPr>
        <p:spPr>
          <a:xfrm>
            <a:off x="818329" y="2599967"/>
            <a:ext cx="7674000" cy="1616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500"/>
              <a:buFont typeface="Arial"/>
              <a:buNone/>
            </a:pPr>
            <a:r>
              <a:rPr b="0" lang="en" sz="8500">
                <a:solidFill>
                  <a:srgbClr val="ED8C00"/>
                </a:solidFill>
                <a:latin typeface="Inter Black"/>
                <a:ea typeface="Inter Black"/>
                <a:cs typeface="Inter Black"/>
                <a:sym typeface="Inter Black"/>
              </a:rPr>
              <a:t>Thank You.</a:t>
            </a:r>
            <a:endParaRPr b="0" sz="8500">
              <a:solidFill>
                <a:schemeClr val="lt1"/>
              </a:solidFill>
              <a:latin typeface="Inter Light"/>
              <a:ea typeface="Inter Light"/>
              <a:cs typeface="Inter Light"/>
              <a:sym typeface="Inter Light"/>
            </a:endParaRPr>
          </a:p>
        </p:txBody>
      </p:sp>
      <p:cxnSp>
        <p:nvCxnSpPr>
          <p:cNvPr id="735" name="Google Shape;735;p83"/>
          <p:cNvCxnSpPr>
            <a:stCxn id="736" idx="1"/>
          </p:cNvCxnSpPr>
          <p:nvPr/>
        </p:nvCxnSpPr>
        <p:spPr>
          <a:xfrm rot="10800000">
            <a:off x="974594" y="4419600"/>
            <a:ext cx="10240200" cy="0"/>
          </a:xfrm>
          <a:prstGeom prst="straightConnector1">
            <a:avLst/>
          </a:prstGeom>
          <a:noFill/>
          <a:ln cap="flat" cmpd="sng" w="28575">
            <a:solidFill>
              <a:schemeClr val="lt1"/>
            </a:solidFill>
            <a:prstDash val="solid"/>
            <a:round/>
            <a:headEnd len="med" w="med" type="none"/>
            <a:tailEnd len="med" w="med" type="none"/>
          </a:ln>
        </p:spPr>
      </p:cxnSp>
      <p:pic>
        <p:nvPicPr>
          <p:cNvPr id="737" name="Google Shape;737;p83"/>
          <p:cNvPicPr preferRelativeResize="0"/>
          <p:nvPr/>
        </p:nvPicPr>
        <p:blipFill>
          <a:blip r:embed="rId2">
            <a:alphaModFix/>
          </a:blip>
          <a:stretch>
            <a:fillRect/>
          </a:stretch>
        </p:blipFill>
        <p:spPr>
          <a:xfrm>
            <a:off x="8299588" y="4724450"/>
            <a:ext cx="2915190" cy="426613"/>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ZZ. Blank" type="blank">
  <p:cSld name="BLANK">
    <p:spTree>
      <p:nvGrpSpPr>
        <p:cNvPr id="738" name="Shape 738"/>
        <p:cNvGrpSpPr/>
        <p:nvPr/>
      </p:nvGrpSpPr>
      <p:grpSpPr>
        <a:xfrm>
          <a:off x="0" y="0"/>
          <a:ext cx="0" cy="0"/>
          <a:chOff x="0" y="0"/>
          <a:chExt cx="0" cy="0"/>
        </a:xfrm>
      </p:grpSpPr>
      <p:sp>
        <p:nvSpPr>
          <p:cNvPr id="739" name="Google Shape;739;p84"/>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Column Text With Left Image: Circle">
  <p:cSld name="TITLE_AND_BODY_1_2">
    <p:spTree>
      <p:nvGrpSpPr>
        <p:cNvPr id="86" name="Shape 86"/>
        <p:cNvGrpSpPr/>
        <p:nvPr/>
      </p:nvGrpSpPr>
      <p:grpSpPr>
        <a:xfrm>
          <a:off x="0" y="0"/>
          <a:ext cx="0" cy="0"/>
          <a:chOff x="0" y="0"/>
          <a:chExt cx="0" cy="0"/>
        </a:xfrm>
      </p:grpSpPr>
      <p:sp>
        <p:nvSpPr>
          <p:cNvPr id="87" name="Google Shape;87;p10"/>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lvl1pPr lvl="0"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1pPr>
            <a:lvl2pPr lvl="1"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2pPr>
            <a:lvl3pPr lvl="2"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3pPr>
            <a:lvl4pPr lvl="3"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4pPr>
            <a:lvl5pPr lvl="4"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5pPr>
            <a:lvl6pPr lvl="5"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6pPr>
            <a:lvl7pPr lvl="6"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7pPr>
            <a:lvl8pPr lvl="7"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8pPr>
            <a:lvl9pPr lvl="8" rtl="0">
              <a:spcBef>
                <a:spcPts val="0"/>
              </a:spcBef>
              <a:spcAft>
                <a:spcPts val="0"/>
              </a:spcAft>
              <a:buClr>
                <a:srgbClr val="091F2F"/>
              </a:buClr>
              <a:buSzPts val="3100"/>
              <a:buFont typeface="Montserrat"/>
              <a:buNone/>
              <a:defRPr b="1" sz="3100">
                <a:solidFill>
                  <a:srgbClr val="091F2F"/>
                </a:solidFill>
                <a:latin typeface="Montserrat"/>
                <a:ea typeface="Montserrat"/>
                <a:cs typeface="Montserrat"/>
                <a:sym typeface="Montserrat"/>
              </a:defRPr>
            </a:lvl9pPr>
          </a:lstStyle>
          <a:p/>
        </p:txBody>
      </p:sp>
      <p:sp>
        <p:nvSpPr>
          <p:cNvPr id="88" name="Google Shape;88;p10"/>
          <p:cNvSpPr txBox="1"/>
          <p:nvPr>
            <p:ph idx="1" type="body"/>
          </p:nvPr>
        </p:nvSpPr>
        <p:spPr>
          <a:xfrm>
            <a:off x="4703875" y="1765225"/>
            <a:ext cx="6624900" cy="4555200"/>
          </a:xfrm>
          <a:prstGeom prst="rect">
            <a:avLst/>
          </a:prstGeom>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2pPr>
            <a:lvl3pPr indent="-298450" lvl="2" marL="1371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3pPr>
            <a:lvl4pPr indent="-298450" lvl="3" marL="18288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4pPr>
            <a:lvl5pPr indent="-298450" lvl="4" marL="22860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5pPr>
            <a:lvl6pPr indent="-298450" lvl="5" marL="27432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6pPr>
            <a:lvl7pPr indent="-298450" lvl="6" marL="32004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7pPr>
            <a:lvl8pPr indent="-298450" lvl="7" marL="3657600" rtl="0">
              <a:lnSpc>
                <a:spcPct val="115000"/>
              </a:lnSpc>
              <a:spcBef>
                <a:spcPts val="2100"/>
              </a:spcBef>
              <a:spcAft>
                <a:spcPts val="0"/>
              </a:spcAft>
              <a:buClr>
                <a:srgbClr val="FB4D42"/>
              </a:buClr>
              <a:buSzPts val="1100"/>
              <a:buFont typeface="Lora"/>
              <a:buChar char="●"/>
              <a:defRPr i="1">
                <a:solidFill>
                  <a:srgbClr val="091F2F"/>
                </a:solidFill>
                <a:latin typeface="Lora"/>
                <a:ea typeface="Lora"/>
                <a:cs typeface="Lora"/>
                <a:sym typeface="Lora"/>
              </a:defRPr>
            </a:lvl8pPr>
            <a:lvl9pPr indent="-298450" lvl="8" marL="4114800" rtl="0">
              <a:lnSpc>
                <a:spcPct val="115000"/>
              </a:lnSpc>
              <a:spcBef>
                <a:spcPts val="2100"/>
              </a:spcBef>
              <a:spcAft>
                <a:spcPts val="2100"/>
              </a:spcAft>
              <a:buClr>
                <a:srgbClr val="FB4D42"/>
              </a:buClr>
              <a:buSzPts val="1100"/>
              <a:buFont typeface="Lora"/>
              <a:buChar char="●"/>
              <a:defRPr i="1">
                <a:solidFill>
                  <a:srgbClr val="091F2F"/>
                </a:solidFill>
                <a:latin typeface="Lora"/>
                <a:ea typeface="Lora"/>
                <a:cs typeface="Lora"/>
                <a:sym typeface="Lora"/>
              </a:defRPr>
            </a:lvl9pPr>
          </a:lstStyle>
          <a:p/>
        </p:txBody>
      </p:sp>
      <p:sp>
        <p:nvSpPr>
          <p:cNvPr id="89" name="Google Shape;89;p10"/>
          <p:cNvSpPr txBox="1"/>
          <p:nvPr>
            <p:ph idx="2" type="subTitle"/>
          </p:nvPr>
        </p:nvSpPr>
        <p:spPr>
          <a:xfrm>
            <a:off x="296875" y="768500"/>
            <a:ext cx="10364400" cy="447600"/>
          </a:xfrm>
          <a:prstGeom prst="rect">
            <a:avLst/>
          </a:prstGeom>
        </p:spPr>
        <p:txBody>
          <a:bodyPr anchorCtr="0" anchor="t" bIns="121875" lIns="121875" spcFirstLastPara="1" rIns="121875" wrap="square" tIns="121875">
            <a:noAutofit/>
          </a:bodyPr>
          <a:lstStyle>
            <a:lvl1pPr lvl="0" rtl="0">
              <a:lnSpc>
                <a:spcPct val="100000"/>
              </a:lnSpc>
              <a:spcBef>
                <a:spcPts val="0"/>
              </a:spcBef>
              <a:spcAft>
                <a:spcPts val="0"/>
              </a:spcAft>
              <a:buNone/>
              <a:defRPr b="0" i="1" sz="1500">
                <a:solidFill>
                  <a:srgbClr val="091F2F"/>
                </a:solidFill>
                <a:latin typeface="Lora"/>
                <a:ea typeface="Lora"/>
                <a:cs typeface="Lora"/>
                <a:sym typeface="Lora"/>
              </a:defRPr>
            </a:lvl1pPr>
            <a:lvl2pPr lvl="1" rtl="0">
              <a:lnSpc>
                <a:spcPct val="100000"/>
              </a:lnSpc>
              <a:spcBef>
                <a:spcPts val="2100"/>
              </a:spcBef>
              <a:spcAft>
                <a:spcPts val="0"/>
              </a:spcAft>
              <a:buNone/>
              <a:defRPr b="0" i="1" sz="1500">
                <a:solidFill>
                  <a:srgbClr val="091F2F"/>
                </a:solidFill>
                <a:latin typeface="Lora"/>
                <a:ea typeface="Lora"/>
                <a:cs typeface="Lora"/>
                <a:sym typeface="Lora"/>
              </a:defRPr>
            </a:lvl2pPr>
            <a:lvl3pPr lvl="2" rtl="0">
              <a:lnSpc>
                <a:spcPct val="100000"/>
              </a:lnSpc>
              <a:spcBef>
                <a:spcPts val="2100"/>
              </a:spcBef>
              <a:spcAft>
                <a:spcPts val="0"/>
              </a:spcAft>
              <a:buNone/>
              <a:defRPr b="0" i="1" sz="1500">
                <a:solidFill>
                  <a:srgbClr val="091F2F"/>
                </a:solidFill>
                <a:latin typeface="Lora"/>
                <a:ea typeface="Lora"/>
                <a:cs typeface="Lora"/>
                <a:sym typeface="Lora"/>
              </a:defRPr>
            </a:lvl3pPr>
            <a:lvl4pPr lvl="3" rtl="0">
              <a:lnSpc>
                <a:spcPct val="100000"/>
              </a:lnSpc>
              <a:spcBef>
                <a:spcPts val="2100"/>
              </a:spcBef>
              <a:spcAft>
                <a:spcPts val="0"/>
              </a:spcAft>
              <a:buNone/>
              <a:defRPr b="0" i="1" sz="1500">
                <a:solidFill>
                  <a:srgbClr val="091F2F"/>
                </a:solidFill>
                <a:latin typeface="Lora"/>
                <a:ea typeface="Lora"/>
                <a:cs typeface="Lora"/>
                <a:sym typeface="Lora"/>
              </a:defRPr>
            </a:lvl4pPr>
            <a:lvl5pPr lvl="4" rtl="0">
              <a:lnSpc>
                <a:spcPct val="100000"/>
              </a:lnSpc>
              <a:spcBef>
                <a:spcPts val="2100"/>
              </a:spcBef>
              <a:spcAft>
                <a:spcPts val="0"/>
              </a:spcAft>
              <a:buNone/>
              <a:defRPr b="0" i="1" sz="1500">
                <a:solidFill>
                  <a:srgbClr val="091F2F"/>
                </a:solidFill>
                <a:latin typeface="Lora"/>
                <a:ea typeface="Lora"/>
                <a:cs typeface="Lora"/>
                <a:sym typeface="Lora"/>
              </a:defRPr>
            </a:lvl5pPr>
            <a:lvl6pPr lvl="5" rtl="0">
              <a:lnSpc>
                <a:spcPct val="100000"/>
              </a:lnSpc>
              <a:spcBef>
                <a:spcPts val="2100"/>
              </a:spcBef>
              <a:spcAft>
                <a:spcPts val="0"/>
              </a:spcAft>
              <a:buNone/>
              <a:defRPr b="0" i="1" sz="1500">
                <a:solidFill>
                  <a:srgbClr val="091F2F"/>
                </a:solidFill>
                <a:latin typeface="Lora"/>
                <a:ea typeface="Lora"/>
                <a:cs typeface="Lora"/>
                <a:sym typeface="Lora"/>
              </a:defRPr>
            </a:lvl6pPr>
            <a:lvl7pPr lvl="6" rtl="0">
              <a:lnSpc>
                <a:spcPct val="100000"/>
              </a:lnSpc>
              <a:spcBef>
                <a:spcPts val="2100"/>
              </a:spcBef>
              <a:spcAft>
                <a:spcPts val="0"/>
              </a:spcAft>
              <a:buNone/>
              <a:defRPr b="0" i="1" sz="1500">
                <a:solidFill>
                  <a:srgbClr val="091F2F"/>
                </a:solidFill>
                <a:latin typeface="Lora"/>
                <a:ea typeface="Lora"/>
                <a:cs typeface="Lora"/>
                <a:sym typeface="Lora"/>
              </a:defRPr>
            </a:lvl7pPr>
            <a:lvl8pPr lvl="7" rtl="0">
              <a:lnSpc>
                <a:spcPct val="100000"/>
              </a:lnSpc>
              <a:spcBef>
                <a:spcPts val="2100"/>
              </a:spcBef>
              <a:spcAft>
                <a:spcPts val="0"/>
              </a:spcAft>
              <a:buNone/>
              <a:defRPr b="0" i="1" sz="1500">
                <a:solidFill>
                  <a:srgbClr val="091F2F"/>
                </a:solidFill>
                <a:latin typeface="Lora"/>
                <a:ea typeface="Lora"/>
                <a:cs typeface="Lora"/>
                <a:sym typeface="Lora"/>
              </a:defRPr>
            </a:lvl8pPr>
            <a:lvl9pPr lvl="8" rtl="0">
              <a:lnSpc>
                <a:spcPct val="100000"/>
              </a:lnSpc>
              <a:spcBef>
                <a:spcPts val="2100"/>
              </a:spcBef>
              <a:spcAft>
                <a:spcPts val="2100"/>
              </a:spcAft>
              <a:buNone/>
              <a:defRPr b="0" i="1" sz="1500">
                <a:solidFill>
                  <a:srgbClr val="091F2F"/>
                </a:solidFill>
                <a:latin typeface="Lora"/>
                <a:ea typeface="Lora"/>
                <a:cs typeface="Lora"/>
                <a:sym typeface="Lora"/>
              </a:defRPr>
            </a:lvl9pPr>
          </a:lstStyle>
          <a:p/>
        </p:txBody>
      </p:sp>
      <p:grpSp>
        <p:nvGrpSpPr>
          <p:cNvPr id="90" name="Google Shape;90;p10"/>
          <p:cNvGrpSpPr/>
          <p:nvPr/>
        </p:nvGrpSpPr>
        <p:grpSpPr>
          <a:xfrm>
            <a:off x="11328778" y="10"/>
            <a:ext cx="860162" cy="995784"/>
            <a:chOff x="6568475" y="1210300"/>
            <a:chExt cx="481425" cy="557300"/>
          </a:xfrm>
        </p:grpSpPr>
        <p:sp>
          <p:nvSpPr>
            <p:cNvPr id="91" name="Google Shape;91;p10"/>
            <p:cNvSpPr/>
            <p:nvPr/>
          </p:nvSpPr>
          <p:spPr>
            <a:xfrm>
              <a:off x="6568475" y="1210300"/>
              <a:ext cx="481425" cy="557300"/>
            </a:xfrm>
            <a:custGeom>
              <a:rect b="b" l="l" r="r" t="t"/>
              <a:pathLst>
                <a:path extrusionOk="0" h="22292" w="19257">
                  <a:moveTo>
                    <a:pt x="1" y="1"/>
                  </a:moveTo>
                  <a:lnTo>
                    <a:pt x="1" y="22292"/>
                  </a:lnTo>
                  <a:lnTo>
                    <a:pt x="19256" y="22292"/>
                  </a:lnTo>
                  <a:lnTo>
                    <a:pt x="19256" y="1"/>
                  </a:lnTo>
                  <a:close/>
                </a:path>
              </a:pathLst>
            </a:cu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0"/>
            <p:cNvSpPr/>
            <p:nvPr/>
          </p:nvSpPr>
          <p:spPr>
            <a:xfrm>
              <a:off x="6694775" y="1306025"/>
              <a:ext cx="235625" cy="272425"/>
            </a:xfrm>
            <a:custGeom>
              <a:rect b="b" l="l" r="r" t="t"/>
              <a:pathLst>
                <a:path extrusionOk="0" h="10897" w="9425">
                  <a:moveTo>
                    <a:pt x="4916" y="1994"/>
                  </a:moveTo>
                  <a:cubicBezTo>
                    <a:pt x="5460" y="1994"/>
                    <a:pt x="6366" y="2062"/>
                    <a:pt x="6366" y="3104"/>
                  </a:cubicBezTo>
                  <a:cubicBezTo>
                    <a:pt x="6366" y="4236"/>
                    <a:pt x="5347" y="4282"/>
                    <a:pt x="4735" y="4304"/>
                  </a:cubicBezTo>
                  <a:lnTo>
                    <a:pt x="2651" y="4304"/>
                  </a:lnTo>
                  <a:lnTo>
                    <a:pt x="2651" y="2039"/>
                  </a:lnTo>
                  <a:lnTo>
                    <a:pt x="2651" y="1994"/>
                  </a:lnTo>
                  <a:close/>
                  <a:moveTo>
                    <a:pt x="5075" y="6252"/>
                  </a:moveTo>
                  <a:cubicBezTo>
                    <a:pt x="5641" y="6275"/>
                    <a:pt x="6706" y="6320"/>
                    <a:pt x="6706" y="7612"/>
                  </a:cubicBezTo>
                  <a:cubicBezTo>
                    <a:pt x="6706" y="8858"/>
                    <a:pt x="5483" y="8880"/>
                    <a:pt x="4577" y="8926"/>
                  </a:cubicBezTo>
                  <a:lnTo>
                    <a:pt x="2651" y="8926"/>
                  </a:lnTo>
                  <a:lnTo>
                    <a:pt x="2651" y="6275"/>
                  </a:lnTo>
                  <a:lnTo>
                    <a:pt x="2651" y="6252"/>
                  </a:lnTo>
                  <a:close/>
                  <a:moveTo>
                    <a:pt x="1" y="0"/>
                  </a:moveTo>
                  <a:lnTo>
                    <a:pt x="1" y="10896"/>
                  </a:lnTo>
                  <a:lnTo>
                    <a:pt x="4644" y="10896"/>
                  </a:lnTo>
                  <a:cubicBezTo>
                    <a:pt x="5913" y="10896"/>
                    <a:pt x="6797" y="10874"/>
                    <a:pt x="7612" y="10489"/>
                  </a:cubicBezTo>
                  <a:cubicBezTo>
                    <a:pt x="8971" y="9900"/>
                    <a:pt x="9424" y="8722"/>
                    <a:pt x="9424" y="7861"/>
                  </a:cubicBezTo>
                  <a:cubicBezTo>
                    <a:pt x="9424" y="7249"/>
                    <a:pt x="9220" y="6660"/>
                    <a:pt x="8835" y="6230"/>
                  </a:cubicBezTo>
                  <a:cubicBezTo>
                    <a:pt x="8246" y="5550"/>
                    <a:pt x="7363" y="5414"/>
                    <a:pt x="6683" y="5301"/>
                  </a:cubicBezTo>
                  <a:cubicBezTo>
                    <a:pt x="7272" y="5188"/>
                    <a:pt x="8314" y="4961"/>
                    <a:pt x="8835" y="3851"/>
                  </a:cubicBezTo>
                  <a:cubicBezTo>
                    <a:pt x="8881" y="3738"/>
                    <a:pt x="9039" y="3398"/>
                    <a:pt x="9039" y="2809"/>
                  </a:cubicBezTo>
                  <a:cubicBezTo>
                    <a:pt x="9039" y="1744"/>
                    <a:pt x="8496" y="680"/>
                    <a:pt x="7136" y="249"/>
                  </a:cubicBezTo>
                  <a:cubicBezTo>
                    <a:pt x="6457" y="45"/>
                    <a:pt x="5437" y="0"/>
                    <a:pt x="42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0"/>
            <p:cNvSpPr/>
            <p:nvPr/>
          </p:nvSpPr>
          <p:spPr>
            <a:xfrm>
              <a:off x="6695350" y="1618625"/>
              <a:ext cx="235050" cy="53275"/>
            </a:xfrm>
            <a:custGeom>
              <a:rect b="b" l="l" r="r" t="t"/>
              <a:pathLst>
                <a:path extrusionOk="0" h="2131" w="9402">
                  <a:moveTo>
                    <a:pt x="0" y="1"/>
                  </a:moveTo>
                  <a:lnTo>
                    <a:pt x="0" y="2130"/>
                  </a:lnTo>
                  <a:lnTo>
                    <a:pt x="9401" y="2130"/>
                  </a:lnTo>
                  <a:lnTo>
                    <a:pt x="9401" y="1"/>
                  </a:lnTo>
                  <a:close/>
                </a:path>
              </a:pathLst>
            </a:custGeom>
            <a:solidFill>
              <a:srgbClr val="FB4D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5" Type="http://schemas.openxmlformats.org/officeDocument/2006/relationships/slideLayout" Target="../slideLayouts/slideLayout19.xml"/><Relationship Id="rId19" Type="http://schemas.openxmlformats.org/officeDocument/2006/relationships/slideLayout" Target="../slideLayouts/slideLayout33.xml"/><Relationship Id="rId6" Type="http://schemas.openxmlformats.org/officeDocument/2006/relationships/slideLayout" Target="../slideLayouts/slideLayout20.xml"/><Relationship Id="rId18" Type="http://schemas.openxmlformats.org/officeDocument/2006/relationships/slideLayout" Target="../slideLayouts/slideLayout32.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73.xml"/><Relationship Id="rId42" Type="http://schemas.openxmlformats.org/officeDocument/2006/relationships/slideLayout" Target="../slideLayouts/slideLayout75.xml"/><Relationship Id="rId41" Type="http://schemas.openxmlformats.org/officeDocument/2006/relationships/slideLayout" Target="../slideLayouts/slideLayout74.xml"/><Relationship Id="rId44" Type="http://schemas.openxmlformats.org/officeDocument/2006/relationships/slideLayout" Target="../slideLayouts/slideLayout77.xml"/><Relationship Id="rId43" Type="http://schemas.openxmlformats.org/officeDocument/2006/relationships/slideLayout" Target="../slideLayouts/slideLayout76.xml"/><Relationship Id="rId46" Type="http://schemas.openxmlformats.org/officeDocument/2006/relationships/slideLayout" Target="../slideLayouts/slideLayout79.xml"/><Relationship Id="rId45" Type="http://schemas.openxmlformats.org/officeDocument/2006/relationships/slideLayout" Target="../slideLayouts/slideLayout78.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48" Type="http://schemas.openxmlformats.org/officeDocument/2006/relationships/slideLayout" Target="../slideLayouts/slideLayout81.xml"/><Relationship Id="rId47" Type="http://schemas.openxmlformats.org/officeDocument/2006/relationships/slideLayout" Target="../slideLayouts/slideLayout80.xml"/><Relationship Id="rId49" Type="http://schemas.openxmlformats.org/officeDocument/2006/relationships/theme" Target="../theme/theme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31" Type="http://schemas.openxmlformats.org/officeDocument/2006/relationships/slideLayout" Target="../slideLayouts/slideLayout64.xml"/><Relationship Id="rId30" Type="http://schemas.openxmlformats.org/officeDocument/2006/relationships/slideLayout" Target="../slideLayouts/slideLayout63.xml"/><Relationship Id="rId33" Type="http://schemas.openxmlformats.org/officeDocument/2006/relationships/slideLayout" Target="../slideLayouts/slideLayout66.xml"/><Relationship Id="rId32" Type="http://schemas.openxmlformats.org/officeDocument/2006/relationships/slideLayout" Target="../slideLayouts/slideLayout65.xml"/><Relationship Id="rId35" Type="http://schemas.openxmlformats.org/officeDocument/2006/relationships/slideLayout" Target="../slideLayouts/slideLayout68.xml"/><Relationship Id="rId34" Type="http://schemas.openxmlformats.org/officeDocument/2006/relationships/slideLayout" Target="../slideLayouts/slideLayout67.xml"/><Relationship Id="rId37" Type="http://schemas.openxmlformats.org/officeDocument/2006/relationships/slideLayout" Target="../slideLayouts/slideLayout70.xml"/><Relationship Id="rId36" Type="http://schemas.openxmlformats.org/officeDocument/2006/relationships/slideLayout" Target="../slideLayouts/slideLayout69.xml"/><Relationship Id="rId39" Type="http://schemas.openxmlformats.org/officeDocument/2006/relationships/slideLayout" Target="../slideLayouts/slideLayout72.xml"/><Relationship Id="rId38" Type="http://schemas.openxmlformats.org/officeDocument/2006/relationships/slideLayout" Target="../slideLayouts/slideLayout71.xml"/><Relationship Id="rId20" Type="http://schemas.openxmlformats.org/officeDocument/2006/relationships/slideLayout" Target="../slideLayouts/slideLayout53.xml"/><Relationship Id="rId22" Type="http://schemas.openxmlformats.org/officeDocument/2006/relationships/slideLayout" Target="../slideLayouts/slideLayout55.xml"/><Relationship Id="rId21" Type="http://schemas.openxmlformats.org/officeDocument/2006/relationships/slideLayout" Target="../slideLayouts/slideLayout54.xml"/><Relationship Id="rId24" Type="http://schemas.openxmlformats.org/officeDocument/2006/relationships/slideLayout" Target="../slideLayouts/slideLayout57.xml"/><Relationship Id="rId23" Type="http://schemas.openxmlformats.org/officeDocument/2006/relationships/slideLayout" Target="../slideLayouts/slideLayout56.xml"/><Relationship Id="rId26" Type="http://schemas.openxmlformats.org/officeDocument/2006/relationships/slideLayout" Target="../slideLayouts/slideLayout59.xml"/><Relationship Id="rId25" Type="http://schemas.openxmlformats.org/officeDocument/2006/relationships/slideLayout" Target="../slideLayouts/slideLayout58.xml"/><Relationship Id="rId28" Type="http://schemas.openxmlformats.org/officeDocument/2006/relationships/slideLayout" Target="../slideLayouts/slideLayout61.xml"/><Relationship Id="rId27" Type="http://schemas.openxmlformats.org/officeDocument/2006/relationships/slideLayout" Target="../slideLayouts/slideLayout60.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9" Type="http://schemas.openxmlformats.org/officeDocument/2006/relationships/slideLayout" Target="../slideLayouts/slideLayout52.xml"/><Relationship Id="rId1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496" y="593367"/>
            <a:ext cx="11358000" cy="763500"/>
          </a:xfrm>
          <a:prstGeom prst="rect">
            <a:avLst/>
          </a:prstGeom>
          <a:noFill/>
          <a:ln>
            <a:noFill/>
          </a:ln>
        </p:spPr>
        <p:txBody>
          <a:bodyPr anchorCtr="0" anchor="t" bIns="121875" lIns="121875" spcFirstLastPara="1" rIns="121875" wrap="square" tIns="121875">
            <a:noAutofit/>
          </a:bodyPr>
          <a:lstStyle>
            <a:lvl1pPr lvl="0"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2pPr>
            <a:lvl3pPr lvl="2"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3pPr>
            <a:lvl4pPr lvl="3"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4pPr>
            <a:lvl5pPr lvl="4"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5pPr>
            <a:lvl6pPr lvl="5"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6pPr>
            <a:lvl7pPr lvl="6"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7pPr>
            <a:lvl8pPr lvl="7"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8pPr>
            <a:lvl9pPr lvl="8" rtl="0">
              <a:spcBef>
                <a:spcPts val="0"/>
              </a:spcBef>
              <a:spcAft>
                <a:spcPts val="0"/>
              </a:spcAft>
              <a:buClr>
                <a:schemeClr val="dk1"/>
              </a:buClr>
              <a:buSzPts val="3700"/>
              <a:buFont typeface="Montserrat ExtraBold"/>
              <a:buNone/>
              <a:defRPr sz="3700">
                <a:solidFill>
                  <a:schemeClr val="dk1"/>
                </a:solidFill>
                <a:latin typeface="Montserrat ExtraBold"/>
                <a:ea typeface="Montserrat ExtraBold"/>
                <a:cs typeface="Montserrat ExtraBold"/>
                <a:sym typeface="Montserrat ExtraBold"/>
              </a:defRPr>
            </a:lvl9pPr>
          </a:lstStyle>
          <a:p/>
        </p:txBody>
      </p:sp>
      <p:sp>
        <p:nvSpPr>
          <p:cNvPr id="7" name="Google Shape;7;p1"/>
          <p:cNvSpPr txBox="1"/>
          <p:nvPr>
            <p:ph idx="1" type="body"/>
          </p:nvPr>
        </p:nvSpPr>
        <p:spPr>
          <a:xfrm>
            <a:off x="415496" y="1536633"/>
            <a:ext cx="11358000" cy="4555200"/>
          </a:xfrm>
          <a:prstGeom prst="rect">
            <a:avLst/>
          </a:prstGeom>
          <a:noFill/>
          <a:ln>
            <a:noFill/>
          </a:ln>
        </p:spPr>
        <p:txBody>
          <a:bodyPr anchorCtr="0" anchor="t" bIns="121875" lIns="121875" spcFirstLastPara="1" rIns="121875" wrap="square" tIns="121875">
            <a:noAutofit/>
          </a:bodyPr>
          <a:lstStyle>
            <a:lvl1pPr indent="-330200" lvl="0" marL="457200" rtl="0">
              <a:lnSpc>
                <a:spcPct val="115000"/>
              </a:lnSpc>
              <a:spcBef>
                <a:spcPts val="0"/>
              </a:spcBef>
              <a:spcAft>
                <a:spcPts val="0"/>
              </a:spcAft>
              <a:buClr>
                <a:srgbClr val="FB4D42"/>
              </a:buClr>
              <a:buSzPts val="1600"/>
              <a:buFont typeface="Montserrat"/>
              <a:buChar char="●"/>
              <a:defRPr b="1" sz="2600">
                <a:solidFill>
                  <a:srgbClr val="091F2F"/>
                </a:solidFill>
                <a:latin typeface="Montserrat"/>
                <a:ea typeface="Montserrat"/>
                <a:cs typeface="Montserrat"/>
                <a:sym typeface="Montserrat"/>
              </a:defRPr>
            </a:lvl1pPr>
            <a:lvl2pPr indent="-298450" lvl="1" marL="9144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2pPr>
            <a:lvl3pPr indent="-298450" lvl="2" marL="13716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3pPr>
            <a:lvl4pPr indent="-298450" lvl="3" marL="18288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4pPr>
            <a:lvl5pPr indent="-298450" lvl="4" marL="22860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5pPr>
            <a:lvl6pPr indent="-298450" lvl="5" marL="27432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6pPr>
            <a:lvl7pPr indent="-298450" lvl="6" marL="32004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7pPr>
            <a:lvl8pPr indent="-298450" lvl="7" marL="3657600" rtl="0">
              <a:lnSpc>
                <a:spcPct val="115000"/>
              </a:lnSpc>
              <a:spcBef>
                <a:spcPts val="2100"/>
              </a:spcBef>
              <a:spcAft>
                <a:spcPts val="0"/>
              </a:spcAft>
              <a:buClr>
                <a:srgbClr val="FB4D42"/>
              </a:buClr>
              <a:buSzPts val="1100"/>
              <a:buFont typeface="Lora"/>
              <a:buChar char="●"/>
              <a:defRPr i="1" sz="1900">
                <a:solidFill>
                  <a:srgbClr val="091F2F"/>
                </a:solidFill>
                <a:latin typeface="Lora"/>
                <a:ea typeface="Lora"/>
                <a:cs typeface="Lora"/>
                <a:sym typeface="Lora"/>
              </a:defRPr>
            </a:lvl8pPr>
            <a:lvl9pPr indent="-298450" lvl="8" marL="4114800" rtl="0">
              <a:lnSpc>
                <a:spcPct val="115000"/>
              </a:lnSpc>
              <a:spcBef>
                <a:spcPts val="2100"/>
              </a:spcBef>
              <a:spcAft>
                <a:spcPts val="2100"/>
              </a:spcAft>
              <a:buClr>
                <a:srgbClr val="FB4D42"/>
              </a:buClr>
              <a:buSzPts val="1100"/>
              <a:buFont typeface="Lora"/>
              <a:buChar char="●"/>
              <a:defRPr i="1" sz="1900">
                <a:solidFill>
                  <a:srgbClr val="091F2F"/>
                </a:solidFill>
                <a:latin typeface="Lora"/>
                <a:ea typeface="Lora"/>
                <a:cs typeface="Lora"/>
                <a:sym typeface="Lora"/>
              </a:defRPr>
            </a:lvl9pPr>
          </a:lstStyle>
          <a:p/>
        </p:txBody>
      </p:sp>
      <p:sp>
        <p:nvSpPr>
          <p:cNvPr id="8" name="Google Shape;8;p1"/>
          <p:cNvSpPr txBox="1"/>
          <p:nvPr/>
        </p:nvSpPr>
        <p:spPr>
          <a:xfrm>
            <a:off x="385725" y="6417075"/>
            <a:ext cx="3352200" cy="44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288BE4"/>
                </a:solidFill>
                <a:latin typeface="Montserrat"/>
                <a:ea typeface="Montserrat"/>
                <a:cs typeface="Montserrat"/>
                <a:sym typeface="Montserrat"/>
              </a:rPr>
              <a:t>DEPARTMENT HEAD</a:t>
            </a:r>
            <a:endParaRPr b="1" sz="1200">
              <a:solidFill>
                <a:srgbClr val="288BE4"/>
              </a:solidFill>
              <a:latin typeface="Montserrat"/>
              <a:ea typeface="Montserrat"/>
              <a:cs typeface="Montserrat"/>
              <a:sym typeface="Montserrat"/>
            </a:endParaRPr>
          </a:p>
        </p:txBody>
      </p:sp>
      <p:sp>
        <p:nvSpPr>
          <p:cNvPr id="9" name="Google Shape;9;p1"/>
          <p:cNvSpPr txBox="1"/>
          <p:nvPr/>
        </p:nvSpPr>
        <p:spPr>
          <a:xfrm>
            <a:off x="8320900" y="6417075"/>
            <a:ext cx="3352200" cy="441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rgbClr val="288BE4"/>
                </a:solidFill>
                <a:latin typeface="Montserrat"/>
                <a:ea typeface="Montserrat"/>
                <a:cs typeface="Montserrat"/>
                <a:sym typeface="Montserrat"/>
              </a:rPr>
              <a:t>CITY OF BOSTON</a:t>
            </a:r>
            <a:endParaRPr b="1" sz="1200">
              <a:solidFill>
                <a:srgbClr val="288BE4"/>
              </a:solidFill>
              <a:latin typeface="Montserrat"/>
              <a:ea typeface="Montserrat"/>
              <a:cs typeface="Montserrat"/>
              <a:sym typeface="Montserrat"/>
            </a:endParaRPr>
          </a:p>
        </p:txBody>
      </p:sp>
      <p:cxnSp>
        <p:nvCxnSpPr>
          <p:cNvPr id="10" name="Google Shape;10;p1"/>
          <p:cNvCxnSpPr/>
          <p:nvPr/>
        </p:nvCxnSpPr>
        <p:spPr>
          <a:xfrm>
            <a:off x="483400" y="6408050"/>
            <a:ext cx="11094300" cy="0"/>
          </a:xfrm>
          <a:prstGeom prst="straightConnector1">
            <a:avLst/>
          </a:prstGeom>
          <a:noFill/>
          <a:ln cap="flat" cmpd="sng" w="9525">
            <a:solidFill>
              <a:srgbClr val="288BE4"/>
            </a:solidFill>
            <a:prstDash val="solid"/>
            <a:round/>
            <a:headEnd len="med" w="med" type="none"/>
            <a:tailEnd len="med" w="med"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130" name="Shape 130"/>
        <p:cNvGrpSpPr/>
        <p:nvPr/>
      </p:nvGrpSpPr>
      <p:grpSpPr>
        <a:xfrm>
          <a:off x="0" y="0"/>
          <a:ext cx="0" cy="0"/>
          <a:chOff x="0" y="0"/>
          <a:chExt cx="0" cy="0"/>
        </a:xfrm>
      </p:grpSpPr>
      <p:sp>
        <p:nvSpPr>
          <p:cNvPr id="131" name="Google Shape;131;p16"/>
          <p:cNvSpPr txBox="1"/>
          <p:nvPr>
            <p:ph type="title"/>
          </p:nvPr>
        </p:nvSpPr>
        <p:spPr>
          <a:xfrm>
            <a:off x="415496" y="593367"/>
            <a:ext cx="11358000" cy="763500"/>
          </a:xfrm>
          <a:prstGeom prst="rect">
            <a:avLst/>
          </a:prstGeom>
          <a:noFill/>
          <a:ln>
            <a:noFill/>
          </a:ln>
        </p:spPr>
        <p:txBody>
          <a:bodyPr anchorCtr="0" anchor="t" bIns="121875" lIns="121875" spcFirstLastPara="1" rIns="121875" wrap="square" tIns="121875">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32" name="Google Shape;132;p16"/>
          <p:cNvSpPr txBox="1"/>
          <p:nvPr>
            <p:ph idx="1" type="body"/>
          </p:nvPr>
        </p:nvSpPr>
        <p:spPr>
          <a:xfrm>
            <a:off x="415496" y="1536633"/>
            <a:ext cx="11358000" cy="4555200"/>
          </a:xfrm>
          <a:prstGeom prst="rect">
            <a:avLst/>
          </a:prstGeom>
          <a:noFill/>
          <a:ln>
            <a:noFill/>
          </a:ln>
        </p:spPr>
        <p:txBody>
          <a:bodyPr anchorCtr="0" anchor="t" bIns="121875" lIns="121875" spcFirstLastPara="1" rIns="121875" wrap="square" tIns="121875">
            <a:normAutofit/>
          </a:bodyPr>
          <a:lstStyle>
            <a:lvl1pPr indent="-381000" lvl="0" marL="457200" rtl="0">
              <a:lnSpc>
                <a:spcPct val="115000"/>
              </a:lnSpc>
              <a:spcBef>
                <a:spcPts val="0"/>
              </a:spcBef>
              <a:spcAft>
                <a:spcPts val="0"/>
              </a:spcAft>
              <a:buClr>
                <a:schemeClr val="lt2"/>
              </a:buClr>
              <a:buSzPts val="2400"/>
              <a:buChar char="●"/>
              <a:defRPr sz="2400">
                <a:solidFill>
                  <a:schemeClr val="lt2"/>
                </a:solidFill>
              </a:defRPr>
            </a:lvl1pPr>
            <a:lvl2pPr indent="-349250" lvl="1" marL="914400" rtl="0">
              <a:lnSpc>
                <a:spcPct val="115000"/>
              </a:lnSpc>
              <a:spcBef>
                <a:spcPts val="0"/>
              </a:spcBef>
              <a:spcAft>
                <a:spcPts val="0"/>
              </a:spcAft>
              <a:buClr>
                <a:schemeClr val="lt2"/>
              </a:buClr>
              <a:buSzPts val="1900"/>
              <a:buChar char="○"/>
              <a:defRPr sz="1900">
                <a:solidFill>
                  <a:schemeClr val="lt2"/>
                </a:solidFill>
              </a:defRPr>
            </a:lvl2pPr>
            <a:lvl3pPr indent="-349250" lvl="2" marL="1371600" rtl="0">
              <a:lnSpc>
                <a:spcPct val="115000"/>
              </a:lnSpc>
              <a:spcBef>
                <a:spcPts val="0"/>
              </a:spcBef>
              <a:spcAft>
                <a:spcPts val="0"/>
              </a:spcAft>
              <a:buClr>
                <a:schemeClr val="lt2"/>
              </a:buClr>
              <a:buSzPts val="1900"/>
              <a:buChar char="■"/>
              <a:defRPr sz="1900">
                <a:solidFill>
                  <a:schemeClr val="lt2"/>
                </a:solidFill>
              </a:defRPr>
            </a:lvl3pPr>
            <a:lvl4pPr indent="-349250" lvl="3" marL="1828800" rtl="0">
              <a:lnSpc>
                <a:spcPct val="115000"/>
              </a:lnSpc>
              <a:spcBef>
                <a:spcPts val="0"/>
              </a:spcBef>
              <a:spcAft>
                <a:spcPts val="0"/>
              </a:spcAft>
              <a:buClr>
                <a:schemeClr val="lt2"/>
              </a:buClr>
              <a:buSzPts val="1900"/>
              <a:buChar char="●"/>
              <a:defRPr sz="1900">
                <a:solidFill>
                  <a:schemeClr val="lt2"/>
                </a:solidFill>
              </a:defRPr>
            </a:lvl4pPr>
            <a:lvl5pPr indent="-349250" lvl="4" marL="2286000" rtl="0">
              <a:lnSpc>
                <a:spcPct val="115000"/>
              </a:lnSpc>
              <a:spcBef>
                <a:spcPts val="0"/>
              </a:spcBef>
              <a:spcAft>
                <a:spcPts val="0"/>
              </a:spcAft>
              <a:buClr>
                <a:schemeClr val="lt2"/>
              </a:buClr>
              <a:buSzPts val="1900"/>
              <a:buChar char="○"/>
              <a:defRPr sz="1900">
                <a:solidFill>
                  <a:schemeClr val="lt2"/>
                </a:solidFill>
              </a:defRPr>
            </a:lvl5pPr>
            <a:lvl6pPr indent="-349250" lvl="5" marL="2743200" rtl="0">
              <a:lnSpc>
                <a:spcPct val="115000"/>
              </a:lnSpc>
              <a:spcBef>
                <a:spcPts val="0"/>
              </a:spcBef>
              <a:spcAft>
                <a:spcPts val="0"/>
              </a:spcAft>
              <a:buClr>
                <a:schemeClr val="lt2"/>
              </a:buClr>
              <a:buSzPts val="1900"/>
              <a:buChar char="■"/>
              <a:defRPr sz="1900">
                <a:solidFill>
                  <a:schemeClr val="lt2"/>
                </a:solidFill>
              </a:defRPr>
            </a:lvl6pPr>
            <a:lvl7pPr indent="-349250" lvl="6" marL="3200400" rtl="0">
              <a:lnSpc>
                <a:spcPct val="115000"/>
              </a:lnSpc>
              <a:spcBef>
                <a:spcPts val="0"/>
              </a:spcBef>
              <a:spcAft>
                <a:spcPts val="0"/>
              </a:spcAft>
              <a:buClr>
                <a:schemeClr val="lt2"/>
              </a:buClr>
              <a:buSzPts val="1900"/>
              <a:buChar char="●"/>
              <a:defRPr sz="1900">
                <a:solidFill>
                  <a:schemeClr val="lt2"/>
                </a:solidFill>
              </a:defRPr>
            </a:lvl7pPr>
            <a:lvl8pPr indent="-349250" lvl="7" marL="3657600" rtl="0">
              <a:lnSpc>
                <a:spcPct val="115000"/>
              </a:lnSpc>
              <a:spcBef>
                <a:spcPts val="0"/>
              </a:spcBef>
              <a:spcAft>
                <a:spcPts val="0"/>
              </a:spcAft>
              <a:buClr>
                <a:schemeClr val="lt2"/>
              </a:buClr>
              <a:buSzPts val="1900"/>
              <a:buChar char="○"/>
              <a:defRPr sz="1900">
                <a:solidFill>
                  <a:schemeClr val="lt2"/>
                </a:solidFill>
              </a:defRPr>
            </a:lvl8pPr>
            <a:lvl9pPr indent="-349250" lvl="8" marL="4114800" rtl="0">
              <a:lnSpc>
                <a:spcPct val="115000"/>
              </a:lnSpc>
              <a:spcBef>
                <a:spcPts val="0"/>
              </a:spcBef>
              <a:spcAft>
                <a:spcPts val="0"/>
              </a:spcAft>
              <a:buClr>
                <a:schemeClr val="lt2"/>
              </a:buClr>
              <a:buSzPts val="1900"/>
              <a:buChar char="■"/>
              <a:defRPr sz="1900">
                <a:solidFill>
                  <a:schemeClr val="lt2"/>
                </a:solidFill>
              </a:defRPr>
            </a:lvl9pPr>
          </a:lstStyle>
          <a:p/>
        </p:txBody>
      </p:sp>
      <p:sp>
        <p:nvSpPr>
          <p:cNvPr id="133" name="Google Shape;133;p16"/>
          <p:cNvSpPr txBox="1"/>
          <p:nvPr>
            <p:ph idx="12" type="sldNum"/>
          </p:nvPr>
        </p:nvSpPr>
        <p:spPr>
          <a:xfrm>
            <a:off x="11293784" y="6217622"/>
            <a:ext cx="731400" cy="524700"/>
          </a:xfrm>
          <a:prstGeom prst="rect">
            <a:avLst/>
          </a:prstGeom>
          <a:noFill/>
          <a:ln>
            <a:noFill/>
          </a:ln>
        </p:spPr>
        <p:txBody>
          <a:bodyPr anchorCtr="0" anchor="ctr" bIns="121875" lIns="121875" spcFirstLastPara="1" rIns="121875" wrap="square" tIns="121875">
            <a:normAutofit/>
          </a:bodyPr>
          <a:lstStyle>
            <a:lvl1pPr lvl="0" rtl="0" algn="r">
              <a:buNone/>
              <a:defRPr sz="1300">
                <a:solidFill>
                  <a:schemeClr val="lt2"/>
                </a:solidFill>
              </a:defRPr>
            </a:lvl1pPr>
            <a:lvl2pPr lvl="1" rtl="0" algn="r">
              <a:buNone/>
              <a:defRPr sz="1300">
                <a:solidFill>
                  <a:schemeClr val="lt2"/>
                </a:solidFill>
              </a:defRPr>
            </a:lvl2pPr>
            <a:lvl3pPr lvl="2" rtl="0" algn="r">
              <a:buNone/>
              <a:defRPr sz="1300">
                <a:solidFill>
                  <a:schemeClr val="lt2"/>
                </a:solidFill>
              </a:defRPr>
            </a:lvl3pPr>
            <a:lvl4pPr lvl="3" rtl="0" algn="r">
              <a:buNone/>
              <a:defRPr sz="1300">
                <a:solidFill>
                  <a:schemeClr val="lt2"/>
                </a:solidFill>
              </a:defRPr>
            </a:lvl4pPr>
            <a:lvl5pPr lvl="4" rtl="0" algn="r">
              <a:buNone/>
              <a:defRPr sz="1300">
                <a:solidFill>
                  <a:schemeClr val="lt2"/>
                </a:solidFill>
              </a:defRPr>
            </a:lvl5pPr>
            <a:lvl6pPr lvl="5" rtl="0" algn="r">
              <a:buNone/>
              <a:defRPr sz="1300">
                <a:solidFill>
                  <a:schemeClr val="lt2"/>
                </a:solidFill>
              </a:defRPr>
            </a:lvl6pPr>
            <a:lvl7pPr lvl="6" rtl="0" algn="r">
              <a:buNone/>
              <a:defRPr sz="1300">
                <a:solidFill>
                  <a:schemeClr val="lt2"/>
                </a:solidFill>
              </a:defRPr>
            </a:lvl7pPr>
            <a:lvl8pPr lvl="7" rtl="0" algn="r">
              <a:buNone/>
              <a:defRPr sz="1300">
                <a:solidFill>
                  <a:schemeClr val="lt2"/>
                </a:solidFill>
              </a:defRPr>
            </a:lvl8pPr>
            <a:lvl9pPr lvl="8" rtl="0" algn="r">
              <a:buNone/>
              <a:defRPr sz="13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25" name="Shape 225"/>
        <p:cNvGrpSpPr/>
        <p:nvPr/>
      </p:nvGrpSpPr>
      <p:grpSpPr>
        <a:xfrm>
          <a:off x="0" y="0"/>
          <a:ext cx="0" cy="0"/>
          <a:chOff x="0" y="0"/>
          <a:chExt cx="0" cy="0"/>
        </a:xfrm>
      </p:grpSpPr>
      <p:sp>
        <p:nvSpPr>
          <p:cNvPr id="226" name="Google Shape;226;p36"/>
          <p:cNvSpPr txBox="1"/>
          <p:nvPr>
            <p:ph type="title"/>
          </p:nvPr>
        </p:nvSpPr>
        <p:spPr>
          <a:xfrm>
            <a:off x="415496" y="593367"/>
            <a:ext cx="11358000" cy="763500"/>
          </a:xfrm>
          <a:prstGeom prst="rect">
            <a:avLst/>
          </a:prstGeom>
          <a:noFill/>
          <a:ln>
            <a:noFill/>
          </a:ln>
        </p:spPr>
        <p:txBody>
          <a:bodyPr anchorCtr="0" anchor="t" bIns="121875" lIns="121875" spcFirstLastPara="1" rIns="121875" wrap="square" tIns="121875">
            <a:normAutofit/>
          </a:bodyPr>
          <a:lstStyle>
            <a:lvl1pPr lvl="0" rtl="0">
              <a:spcBef>
                <a:spcPts val="0"/>
              </a:spcBef>
              <a:spcAft>
                <a:spcPts val="0"/>
              </a:spcAft>
              <a:buClr>
                <a:schemeClr val="dk1"/>
              </a:buClr>
              <a:buSzPts val="3700"/>
              <a:buFont typeface="Inter Black"/>
              <a:buNone/>
              <a:defRPr sz="3700">
                <a:solidFill>
                  <a:schemeClr val="dk1"/>
                </a:solidFill>
                <a:latin typeface="Inter Black"/>
                <a:ea typeface="Inter Black"/>
                <a:cs typeface="Inter Black"/>
                <a:sym typeface="Inter Black"/>
              </a:defRPr>
            </a:lvl1pPr>
            <a:lvl2pPr lvl="1" rtl="0">
              <a:spcBef>
                <a:spcPts val="700"/>
              </a:spcBef>
              <a:spcAft>
                <a:spcPts val="0"/>
              </a:spcAft>
              <a:buClr>
                <a:schemeClr val="dk1"/>
              </a:buClr>
              <a:buSzPts val="3700"/>
              <a:buFont typeface="Helvetica Neue"/>
              <a:buNone/>
              <a:defRPr b="1" sz="3700">
                <a:solidFill>
                  <a:schemeClr val="dk1"/>
                </a:solidFill>
                <a:latin typeface="Helvetica Neue"/>
                <a:ea typeface="Helvetica Neue"/>
                <a:cs typeface="Helvetica Neue"/>
                <a:sym typeface="Helvetica Neue"/>
              </a:defRPr>
            </a:lvl2pPr>
            <a:lvl3pPr lvl="2" rtl="0">
              <a:spcBef>
                <a:spcPts val="700"/>
              </a:spcBef>
              <a:spcAft>
                <a:spcPts val="0"/>
              </a:spcAft>
              <a:buClr>
                <a:schemeClr val="dk1"/>
              </a:buClr>
              <a:buSzPts val="3700"/>
              <a:buFont typeface="Helvetica Neue"/>
              <a:buNone/>
              <a:defRPr b="1" sz="3700">
                <a:solidFill>
                  <a:schemeClr val="dk1"/>
                </a:solidFill>
                <a:latin typeface="Helvetica Neue"/>
                <a:ea typeface="Helvetica Neue"/>
                <a:cs typeface="Helvetica Neue"/>
                <a:sym typeface="Helvetica Neue"/>
              </a:defRPr>
            </a:lvl3pPr>
            <a:lvl4pPr lvl="3" rtl="0">
              <a:spcBef>
                <a:spcPts val="700"/>
              </a:spcBef>
              <a:spcAft>
                <a:spcPts val="0"/>
              </a:spcAft>
              <a:buClr>
                <a:schemeClr val="dk1"/>
              </a:buClr>
              <a:buSzPts val="3700"/>
              <a:buFont typeface="Helvetica Neue"/>
              <a:buNone/>
              <a:defRPr b="1" sz="3700">
                <a:solidFill>
                  <a:schemeClr val="dk1"/>
                </a:solidFill>
                <a:latin typeface="Helvetica Neue"/>
                <a:ea typeface="Helvetica Neue"/>
                <a:cs typeface="Helvetica Neue"/>
                <a:sym typeface="Helvetica Neue"/>
              </a:defRPr>
            </a:lvl4pPr>
            <a:lvl5pPr lvl="4" rtl="0">
              <a:spcBef>
                <a:spcPts val="700"/>
              </a:spcBef>
              <a:spcAft>
                <a:spcPts val="0"/>
              </a:spcAft>
              <a:buClr>
                <a:schemeClr val="dk1"/>
              </a:buClr>
              <a:buSzPts val="3700"/>
              <a:buFont typeface="Helvetica Neue"/>
              <a:buNone/>
              <a:defRPr b="1" sz="3700">
                <a:solidFill>
                  <a:schemeClr val="dk1"/>
                </a:solidFill>
                <a:latin typeface="Helvetica Neue"/>
                <a:ea typeface="Helvetica Neue"/>
                <a:cs typeface="Helvetica Neue"/>
                <a:sym typeface="Helvetica Neue"/>
              </a:defRPr>
            </a:lvl5pPr>
            <a:lvl6pPr lvl="5" rtl="0">
              <a:spcBef>
                <a:spcPts val="700"/>
              </a:spcBef>
              <a:spcAft>
                <a:spcPts val="0"/>
              </a:spcAft>
              <a:buClr>
                <a:schemeClr val="dk1"/>
              </a:buClr>
              <a:buSzPts val="3700"/>
              <a:buFont typeface="Helvetica Neue"/>
              <a:buNone/>
              <a:defRPr b="1" sz="3700">
                <a:solidFill>
                  <a:schemeClr val="dk1"/>
                </a:solidFill>
                <a:latin typeface="Helvetica Neue"/>
                <a:ea typeface="Helvetica Neue"/>
                <a:cs typeface="Helvetica Neue"/>
                <a:sym typeface="Helvetica Neue"/>
              </a:defRPr>
            </a:lvl6pPr>
            <a:lvl7pPr lvl="6" rtl="0">
              <a:spcBef>
                <a:spcPts val="700"/>
              </a:spcBef>
              <a:spcAft>
                <a:spcPts val="0"/>
              </a:spcAft>
              <a:buClr>
                <a:schemeClr val="dk1"/>
              </a:buClr>
              <a:buSzPts val="3700"/>
              <a:buFont typeface="Helvetica Neue"/>
              <a:buNone/>
              <a:defRPr b="1" sz="3700">
                <a:solidFill>
                  <a:schemeClr val="dk1"/>
                </a:solidFill>
                <a:latin typeface="Helvetica Neue"/>
                <a:ea typeface="Helvetica Neue"/>
                <a:cs typeface="Helvetica Neue"/>
                <a:sym typeface="Helvetica Neue"/>
              </a:defRPr>
            </a:lvl7pPr>
            <a:lvl8pPr lvl="7" rtl="0">
              <a:spcBef>
                <a:spcPts val="700"/>
              </a:spcBef>
              <a:spcAft>
                <a:spcPts val="0"/>
              </a:spcAft>
              <a:buClr>
                <a:schemeClr val="dk1"/>
              </a:buClr>
              <a:buSzPts val="3700"/>
              <a:buFont typeface="Helvetica Neue"/>
              <a:buNone/>
              <a:defRPr b="1" sz="3700">
                <a:solidFill>
                  <a:schemeClr val="dk1"/>
                </a:solidFill>
                <a:latin typeface="Helvetica Neue"/>
                <a:ea typeface="Helvetica Neue"/>
                <a:cs typeface="Helvetica Neue"/>
                <a:sym typeface="Helvetica Neue"/>
              </a:defRPr>
            </a:lvl8pPr>
            <a:lvl9pPr lvl="8" rtl="0">
              <a:spcBef>
                <a:spcPts val="700"/>
              </a:spcBef>
              <a:spcAft>
                <a:spcPts val="700"/>
              </a:spcAft>
              <a:buClr>
                <a:schemeClr val="dk1"/>
              </a:buClr>
              <a:buSzPts val="3700"/>
              <a:buFont typeface="Helvetica Neue"/>
              <a:buNone/>
              <a:defRPr b="1" sz="3700">
                <a:solidFill>
                  <a:schemeClr val="dk1"/>
                </a:solidFill>
                <a:latin typeface="Helvetica Neue"/>
                <a:ea typeface="Helvetica Neue"/>
                <a:cs typeface="Helvetica Neue"/>
                <a:sym typeface="Helvetica Neue"/>
              </a:defRPr>
            </a:lvl9pPr>
          </a:lstStyle>
          <a:p/>
        </p:txBody>
      </p:sp>
      <p:sp>
        <p:nvSpPr>
          <p:cNvPr id="227" name="Google Shape;227;p36"/>
          <p:cNvSpPr txBox="1"/>
          <p:nvPr>
            <p:ph idx="1" type="body"/>
          </p:nvPr>
        </p:nvSpPr>
        <p:spPr>
          <a:xfrm>
            <a:off x="415496" y="1536633"/>
            <a:ext cx="11358000" cy="4555200"/>
          </a:xfrm>
          <a:prstGeom prst="rect">
            <a:avLst/>
          </a:prstGeom>
          <a:noFill/>
          <a:ln>
            <a:noFill/>
          </a:ln>
        </p:spPr>
        <p:txBody>
          <a:bodyPr anchorCtr="0" anchor="t" bIns="121875" lIns="121875" spcFirstLastPara="1" rIns="121875" wrap="square" tIns="121875">
            <a:normAutofit/>
          </a:bodyPr>
          <a:lstStyle>
            <a:lvl1pPr indent="-304800" lvl="0" marL="457200" rtl="0">
              <a:lnSpc>
                <a:spcPct val="115000"/>
              </a:lnSpc>
              <a:spcBef>
                <a:spcPts val="0"/>
              </a:spcBef>
              <a:spcAft>
                <a:spcPts val="0"/>
              </a:spcAft>
              <a:buClr>
                <a:schemeClr val="dk2"/>
              </a:buClr>
              <a:buSzPts val="1200"/>
              <a:buFont typeface="Inter Light"/>
              <a:buChar char="▸"/>
              <a:defRPr sz="1200">
                <a:solidFill>
                  <a:schemeClr val="dk2"/>
                </a:solidFill>
                <a:latin typeface="Inter Light"/>
                <a:ea typeface="Inter Light"/>
                <a:cs typeface="Inter Light"/>
                <a:sym typeface="Inter Light"/>
              </a:defRPr>
            </a:lvl1pPr>
            <a:lvl2pPr indent="-298450" lvl="1" marL="914400" rtl="0">
              <a:lnSpc>
                <a:spcPct val="115000"/>
              </a:lnSpc>
              <a:spcBef>
                <a:spcPts val="700"/>
              </a:spcBef>
              <a:spcAft>
                <a:spcPts val="0"/>
              </a:spcAft>
              <a:buClr>
                <a:schemeClr val="dk2"/>
              </a:buClr>
              <a:buSzPts val="1100"/>
              <a:buFont typeface="Inter Light"/>
              <a:buChar char="▹"/>
              <a:defRPr sz="1100">
                <a:solidFill>
                  <a:schemeClr val="dk2"/>
                </a:solidFill>
                <a:latin typeface="Inter Light"/>
                <a:ea typeface="Inter Light"/>
                <a:cs typeface="Inter Light"/>
                <a:sym typeface="Inter Light"/>
              </a:defRPr>
            </a:lvl2pPr>
            <a:lvl3pPr indent="-298450" lvl="2" marL="1371600" rtl="0">
              <a:lnSpc>
                <a:spcPct val="115000"/>
              </a:lnSpc>
              <a:spcBef>
                <a:spcPts val="700"/>
              </a:spcBef>
              <a:spcAft>
                <a:spcPts val="0"/>
              </a:spcAft>
              <a:buClr>
                <a:schemeClr val="dk2"/>
              </a:buClr>
              <a:buSzPts val="1100"/>
              <a:buFont typeface="Inter Light"/>
              <a:buChar char="▸"/>
              <a:defRPr sz="1100">
                <a:solidFill>
                  <a:schemeClr val="dk2"/>
                </a:solidFill>
                <a:latin typeface="Inter Light"/>
                <a:ea typeface="Inter Light"/>
                <a:cs typeface="Inter Light"/>
                <a:sym typeface="Inter Light"/>
              </a:defRPr>
            </a:lvl3pPr>
            <a:lvl4pPr indent="-298450" lvl="3" marL="1828800" rtl="0">
              <a:lnSpc>
                <a:spcPct val="115000"/>
              </a:lnSpc>
              <a:spcBef>
                <a:spcPts val="700"/>
              </a:spcBef>
              <a:spcAft>
                <a:spcPts val="0"/>
              </a:spcAft>
              <a:buClr>
                <a:schemeClr val="dk2"/>
              </a:buClr>
              <a:buSzPts val="1100"/>
              <a:buFont typeface="Inter Light"/>
              <a:buChar char="▹"/>
              <a:defRPr sz="1100">
                <a:solidFill>
                  <a:schemeClr val="dk2"/>
                </a:solidFill>
                <a:latin typeface="Inter Light"/>
                <a:ea typeface="Inter Light"/>
                <a:cs typeface="Inter Light"/>
                <a:sym typeface="Inter Light"/>
              </a:defRPr>
            </a:lvl4pPr>
            <a:lvl5pPr indent="-298450" lvl="4" marL="2286000" rtl="0">
              <a:lnSpc>
                <a:spcPct val="115000"/>
              </a:lnSpc>
              <a:spcBef>
                <a:spcPts val="700"/>
              </a:spcBef>
              <a:spcAft>
                <a:spcPts val="0"/>
              </a:spcAft>
              <a:buClr>
                <a:schemeClr val="dk2"/>
              </a:buClr>
              <a:buSzPts val="1100"/>
              <a:buFont typeface="Inter Light"/>
              <a:buChar char="▸"/>
              <a:defRPr sz="1100">
                <a:solidFill>
                  <a:schemeClr val="dk2"/>
                </a:solidFill>
                <a:latin typeface="Inter Light"/>
                <a:ea typeface="Inter Light"/>
                <a:cs typeface="Inter Light"/>
                <a:sym typeface="Inter Light"/>
              </a:defRPr>
            </a:lvl5pPr>
            <a:lvl6pPr indent="-298450" lvl="5" marL="2743200" rtl="0">
              <a:lnSpc>
                <a:spcPct val="115000"/>
              </a:lnSpc>
              <a:spcBef>
                <a:spcPts val="700"/>
              </a:spcBef>
              <a:spcAft>
                <a:spcPts val="0"/>
              </a:spcAft>
              <a:buClr>
                <a:schemeClr val="dk2"/>
              </a:buClr>
              <a:buSzPts val="1100"/>
              <a:buFont typeface="Inter Light"/>
              <a:buChar char="▹"/>
              <a:defRPr sz="1100">
                <a:solidFill>
                  <a:schemeClr val="dk2"/>
                </a:solidFill>
                <a:latin typeface="Inter Light"/>
                <a:ea typeface="Inter Light"/>
                <a:cs typeface="Inter Light"/>
                <a:sym typeface="Inter Light"/>
              </a:defRPr>
            </a:lvl6pPr>
            <a:lvl7pPr indent="-298450" lvl="6" marL="3200400" rtl="0">
              <a:lnSpc>
                <a:spcPct val="115000"/>
              </a:lnSpc>
              <a:spcBef>
                <a:spcPts val="700"/>
              </a:spcBef>
              <a:spcAft>
                <a:spcPts val="0"/>
              </a:spcAft>
              <a:buClr>
                <a:schemeClr val="dk2"/>
              </a:buClr>
              <a:buSzPts val="1100"/>
              <a:buFont typeface="Inter Light"/>
              <a:buChar char="▸"/>
              <a:defRPr sz="1100">
                <a:solidFill>
                  <a:schemeClr val="dk2"/>
                </a:solidFill>
                <a:latin typeface="Inter Light"/>
                <a:ea typeface="Inter Light"/>
                <a:cs typeface="Inter Light"/>
                <a:sym typeface="Inter Light"/>
              </a:defRPr>
            </a:lvl7pPr>
            <a:lvl8pPr indent="-298450" lvl="7" marL="3657600" rtl="0">
              <a:lnSpc>
                <a:spcPct val="115000"/>
              </a:lnSpc>
              <a:spcBef>
                <a:spcPts val="700"/>
              </a:spcBef>
              <a:spcAft>
                <a:spcPts val="0"/>
              </a:spcAft>
              <a:buClr>
                <a:schemeClr val="dk2"/>
              </a:buClr>
              <a:buSzPts val="1100"/>
              <a:buFont typeface="Inter Light"/>
              <a:buChar char="▹"/>
              <a:defRPr sz="1100">
                <a:solidFill>
                  <a:schemeClr val="dk2"/>
                </a:solidFill>
                <a:latin typeface="Inter Light"/>
                <a:ea typeface="Inter Light"/>
                <a:cs typeface="Inter Light"/>
                <a:sym typeface="Inter Light"/>
              </a:defRPr>
            </a:lvl8pPr>
            <a:lvl9pPr indent="-298450" lvl="8" marL="4114800" rtl="0">
              <a:lnSpc>
                <a:spcPct val="115000"/>
              </a:lnSpc>
              <a:spcBef>
                <a:spcPts val="700"/>
              </a:spcBef>
              <a:spcAft>
                <a:spcPts val="700"/>
              </a:spcAft>
              <a:buClr>
                <a:schemeClr val="dk2"/>
              </a:buClr>
              <a:buSzPts val="1100"/>
              <a:buFont typeface="Inter Light"/>
              <a:buChar char="▸"/>
              <a:defRPr sz="1100">
                <a:solidFill>
                  <a:schemeClr val="dk2"/>
                </a:solidFill>
                <a:latin typeface="Inter Light"/>
                <a:ea typeface="Inter Light"/>
                <a:cs typeface="Inter Light"/>
                <a:sym typeface="Inter Light"/>
              </a:defRPr>
            </a:lvl9pPr>
          </a:lstStyle>
          <a:p/>
        </p:txBody>
      </p:sp>
      <p:sp>
        <p:nvSpPr>
          <p:cNvPr id="228" name="Google Shape;228;p36"/>
          <p:cNvSpPr txBox="1"/>
          <p:nvPr>
            <p:ph idx="12" type="sldNum"/>
          </p:nvPr>
        </p:nvSpPr>
        <p:spPr>
          <a:xfrm>
            <a:off x="11293784" y="6217622"/>
            <a:ext cx="731400" cy="524700"/>
          </a:xfrm>
          <a:prstGeom prst="rect">
            <a:avLst/>
          </a:prstGeom>
          <a:noFill/>
          <a:ln>
            <a:noFill/>
          </a:ln>
        </p:spPr>
        <p:txBody>
          <a:bodyPr anchorCtr="0" anchor="ctr" bIns="121875" lIns="121875" spcFirstLastPara="1" rIns="121875" wrap="square" tIns="121875">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 id="2147483716" r:id="rId36"/>
    <p:sldLayoutId id="2147483717" r:id="rId37"/>
    <p:sldLayoutId id="2147483718" r:id="rId38"/>
    <p:sldLayoutId id="2147483719" r:id="rId39"/>
    <p:sldLayoutId id="2147483720" r:id="rId40"/>
    <p:sldLayoutId id="2147483721" r:id="rId41"/>
    <p:sldLayoutId id="2147483722" r:id="rId42"/>
    <p:sldLayoutId id="2147483723" r:id="rId43"/>
    <p:sldLayoutId id="2147483724" r:id="rId44"/>
    <p:sldLayoutId id="2147483725" r:id="rId45"/>
    <p:sldLayoutId id="2147483726" r:id="rId46"/>
    <p:sldLayoutId id="2147483727" r:id="rId47"/>
    <p:sldLayoutId id="2147483728"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45.png"/><Relationship Id="rId4" Type="http://schemas.openxmlformats.org/officeDocument/2006/relationships/image" Target="../media/image29.png"/><Relationship Id="rId5"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4.jp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46.png"/><Relationship Id="rId8"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41.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85"/>
          <p:cNvSpPr/>
          <p:nvPr/>
        </p:nvSpPr>
        <p:spPr>
          <a:xfrm rot="-5400000">
            <a:off x="5514450" y="-5514554"/>
            <a:ext cx="1160100" cy="12189000"/>
          </a:xfrm>
          <a:prstGeom prst="rect">
            <a:avLst/>
          </a:prstGeom>
          <a:solidFill>
            <a:srgbClr val="EEEEEE"/>
          </a:solidFill>
          <a:ln cap="flat" cmpd="sng" w="9525">
            <a:solidFill>
              <a:srgbClr val="288B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85"/>
          <p:cNvSpPr txBox="1"/>
          <p:nvPr/>
        </p:nvSpPr>
        <p:spPr>
          <a:xfrm>
            <a:off x="411029" y="224292"/>
            <a:ext cx="8955600" cy="7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000000"/>
                </a:solidFill>
                <a:latin typeface="Montserrat"/>
                <a:ea typeface="Montserrat"/>
                <a:cs typeface="Montserrat"/>
                <a:sym typeface="Montserrat"/>
              </a:rPr>
              <a:t>Interpretation</a:t>
            </a:r>
            <a:r>
              <a:rPr b="1" lang="en" sz="2800">
                <a:solidFill>
                  <a:srgbClr val="000000"/>
                </a:solidFill>
                <a:latin typeface="Montserrat"/>
                <a:ea typeface="Montserrat"/>
                <a:cs typeface="Montserrat"/>
                <a:sym typeface="Montserrat"/>
              </a:rPr>
              <a:t> </a:t>
            </a:r>
            <a:r>
              <a:rPr b="1" lang="en" sz="2800">
                <a:solidFill>
                  <a:srgbClr val="000000"/>
                </a:solidFill>
                <a:latin typeface="Montserrat"/>
                <a:ea typeface="Montserrat"/>
                <a:cs typeface="Montserrat"/>
                <a:sym typeface="Montserrat"/>
              </a:rPr>
              <a:t>Information</a:t>
            </a:r>
            <a:endParaRPr b="1" sz="2800">
              <a:solidFill>
                <a:srgbClr val="000000"/>
              </a:solidFill>
            </a:endParaRPr>
          </a:p>
          <a:p>
            <a:pPr indent="0" lvl="0" marL="0" rtl="0" algn="ctr">
              <a:spcBef>
                <a:spcPts val="0"/>
              </a:spcBef>
              <a:spcAft>
                <a:spcPts val="0"/>
              </a:spcAft>
              <a:buNone/>
            </a:pPr>
            <a:r>
              <a:t/>
            </a:r>
            <a:endParaRPr b="1" sz="2800">
              <a:solidFill>
                <a:srgbClr val="000000"/>
              </a:solidFill>
              <a:latin typeface="Montserrat"/>
              <a:ea typeface="Montserrat"/>
              <a:cs typeface="Montserrat"/>
              <a:sym typeface="Montserrat"/>
            </a:endParaRPr>
          </a:p>
        </p:txBody>
      </p:sp>
      <p:sp>
        <p:nvSpPr>
          <p:cNvPr id="746" name="Google Shape;746;p85"/>
          <p:cNvSpPr txBox="1"/>
          <p:nvPr/>
        </p:nvSpPr>
        <p:spPr>
          <a:xfrm>
            <a:off x="416179" y="1258714"/>
            <a:ext cx="5688300" cy="35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Lora"/>
                <a:ea typeface="Lora"/>
                <a:cs typeface="Lora"/>
                <a:sym typeface="Lora"/>
              </a:rPr>
              <a:t>English: </a:t>
            </a:r>
            <a:r>
              <a:rPr b="1" lang="en" sz="1200">
                <a:solidFill>
                  <a:srgbClr val="000000"/>
                </a:solidFill>
                <a:highlight>
                  <a:srgbClr val="FFFFFF"/>
                </a:highlight>
                <a:latin typeface="Lora"/>
                <a:ea typeface="Lora"/>
                <a:cs typeface="Lora"/>
                <a:sym typeface="Lora"/>
              </a:rPr>
              <a:t>For interpretation in [_____], </a:t>
            </a:r>
            <a:endParaRPr b="1" sz="1200">
              <a:solidFill>
                <a:srgbClr val="000000"/>
              </a:solidFill>
              <a:highlight>
                <a:srgbClr val="FFFFFF"/>
              </a:highlight>
              <a:latin typeface="Lora"/>
              <a:ea typeface="Lora"/>
              <a:cs typeface="Lora"/>
              <a:sym typeface="Lora"/>
            </a:endParaRPr>
          </a:p>
          <a:p>
            <a:pPr indent="-304800" lvl="0" marL="596900" rtl="0" algn="l">
              <a:lnSpc>
                <a:spcPct val="115000"/>
              </a:lnSpc>
              <a:spcBef>
                <a:spcPts val="0"/>
              </a:spcBef>
              <a:spcAft>
                <a:spcPts val="0"/>
              </a:spcAft>
              <a:buClr>
                <a:srgbClr val="000000"/>
              </a:buClr>
              <a:buSzPts val="1200"/>
              <a:buFont typeface="Lora"/>
              <a:buAutoNum type="arabicPeriod"/>
            </a:pPr>
            <a:r>
              <a:rPr lang="en" sz="1200">
                <a:solidFill>
                  <a:srgbClr val="202729"/>
                </a:solidFill>
                <a:highlight>
                  <a:srgbClr val="FFFFFF"/>
                </a:highlight>
                <a:latin typeface="Lora"/>
                <a:ea typeface="Lora"/>
                <a:cs typeface="Lora"/>
                <a:sym typeface="Lora"/>
              </a:rPr>
              <a:t>Go to the horizontal control bar at the bottom of your screen. Click on “Interpretation.”</a:t>
            </a:r>
            <a:endParaRPr sz="1200">
              <a:solidFill>
                <a:srgbClr val="202729"/>
              </a:solidFill>
              <a:highlight>
                <a:srgbClr val="FFFFFF"/>
              </a:highlight>
              <a:latin typeface="Lora"/>
              <a:ea typeface="Lora"/>
              <a:cs typeface="Lora"/>
              <a:sym typeface="Lora"/>
            </a:endParaRPr>
          </a:p>
          <a:p>
            <a:pPr indent="-304800" lvl="0" marL="596900" rtl="0" algn="l">
              <a:lnSpc>
                <a:spcPct val="115000"/>
              </a:lnSpc>
              <a:spcBef>
                <a:spcPts val="0"/>
              </a:spcBef>
              <a:spcAft>
                <a:spcPts val="0"/>
              </a:spcAft>
              <a:buClr>
                <a:srgbClr val="000000"/>
              </a:buClr>
              <a:buSzPts val="1200"/>
              <a:buFont typeface="Lora"/>
              <a:buAutoNum type="arabicPeriod"/>
            </a:pPr>
            <a:r>
              <a:rPr lang="en" sz="1200">
                <a:solidFill>
                  <a:srgbClr val="000000"/>
                </a:solidFill>
                <a:highlight>
                  <a:srgbClr val="FFFFFF"/>
                </a:highlight>
                <a:latin typeface="Lora"/>
                <a:ea typeface="Lora"/>
                <a:cs typeface="Lora"/>
                <a:sym typeface="Lora"/>
              </a:rPr>
              <a:t>Then click on the language that you would like to hear. </a:t>
            </a:r>
            <a:endParaRPr sz="1200">
              <a:solidFill>
                <a:srgbClr val="000000"/>
              </a:solidFill>
              <a:highlight>
                <a:srgbClr val="FFFFFF"/>
              </a:highlight>
              <a:latin typeface="Lora"/>
              <a:ea typeface="Lora"/>
              <a:cs typeface="Lora"/>
              <a:sym typeface="Lora"/>
            </a:endParaRPr>
          </a:p>
          <a:p>
            <a:pPr indent="-304800" lvl="0" marL="596900" rtl="0" algn="l">
              <a:lnSpc>
                <a:spcPct val="115000"/>
              </a:lnSpc>
              <a:spcBef>
                <a:spcPts val="0"/>
              </a:spcBef>
              <a:spcAft>
                <a:spcPts val="0"/>
              </a:spcAft>
              <a:buClr>
                <a:srgbClr val="000000"/>
              </a:buClr>
              <a:buSzPts val="1200"/>
              <a:buFont typeface="Lora"/>
              <a:buAutoNum type="arabicPeriod"/>
            </a:pPr>
            <a:r>
              <a:rPr lang="en" sz="1200">
                <a:solidFill>
                  <a:srgbClr val="000000"/>
                </a:solidFill>
                <a:highlight>
                  <a:srgbClr val="FFFFFF"/>
                </a:highlight>
                <a:latin typeface="Lora"/>
                <a:ea typeface="Lora"/>
                <a:cs typeface="Lora"/>
                <a:sym typeface="Lora"/>
              </a:rPr>
              <a:t>You are now accessing this meeting in [____]</a:t>
            </a:r>
            <a:endParaRPr sz="1200">
              <a:solidFill>
                <a:srgbClr val="000000"/>
              </a:solidFill>
              <a:highlight>
                <a:srgbClr val="FFFFFF"/>
              </a:highlight>
              <a:latin typeface="Lora"/>
              <a:ea typeface="Lora"/>
              <a:cs typeface="Lora"/>
              <a:sym typeface="Lora"/>
            </a:endParaRPr>
          </a:p>
          <a:p>
            <a:pPr indent="0" lvl="0" marL="0" rtl="0" algn="l">
              <a:lnSpc>
                <a:spcPct val="115000"/>
              </a:lnSpc>
              <a:spcBef>
                <a:spcPts val="0"/>
              </a:spcBef>
              <a:spcAft>
                <a:spcPts val="0"/>
              </a:spcAft>
              <a:buNone/>
            </a:pPr>
            <a:r>
              <a:t/>
            </a:r>
            <a:endParaRPr sz="1100">
              <a:solidFill>
                <a:srgbClr val="000000"/>
              </a:solidFill>
              <a:highlight>
                <a:srgbClr val="FFFFFF"/>
              </a:highlight>
              <a:latin typeface="Lora"/>
              <a:ea typeface="Lora"/>
              <a:cs typeface="Lora"/>
              <a:sym typeface="Lora"/>
            </a:endParaRPr>
          </a:p>
          <a:p>
            <a:pPr indent="0" lvl="0" marL="0" rtl="0" algn="l">
              <a:spcBef>
                <a:spcPts val="0"/>
              </a:spcBef>
              <a:spcAft>
                <a:spcPts val="0"/>
              </a:spcAft>
              <a:buNone/>
            </a:pPr>
            <a:r>
              <a:t/>
            </a:r>
            <a:endParaRPr sz="1200">
              <a:solidFill>
                <a:srgbClr val="222222"/>
              </a:solidFill>
              <a:highlight>
                <a:srgbClr val="FFFFFF"/>
              </a:highlight>
              <a:latin typeface="Lora"/>
              <a:ea typeface="Lora"/>
              <a:cs typeface="Lora"/>
              <a:sym typeface="Lora"/>
            </a:endParaRPr>
          </a:p>
          <a:p>
            <a:pPr indent="0" lvl="0" marL="457200" rtl="0" algn="l">
              <a:spcBef>
                <a:spcPts val="0"/>
              </a:spcBef>
              <a:spcAft>
                <a:spcPts val="0"/>
              </a:spcAft>
              <a:buNone/>
            </a:pPr>
            <a:r>
              <a:t/>
            </a:r>
            <a:endParaRPr b="1">
              <a:solidFill>
                <a:srgbClr val="500050"/>
              </a:solidFill>
              <a:highlight>
                <a:srgbClr val="FFFFFF"/>
              </a:highlight>
              <a:latin typeface="Lora"/>
              <a:ea typeface="Lora"/>
              <a:cs typeface="Lora"/>
              <a:sym typeface="Lora"/>
            </a:endParaRPr>
          </a:p>
          <a:p>
            <a:pPr indent="0" lvl="0" marL="0" rtl="0" algn="l">
              <a:spcBef>
                <a:spcPts val="0"/>
              </a:spcBef>
              <a:spcAft>
                <a:spcPts val="0"/>
              </a:spcAft>
              <a:buNone/>
            </a:pPr>
            <a:r>
              <a:rPr b="1" lang="en" sz="1200">
                <a:solidFill>
                  <a:srgbClr val="000000"/>
                </a:solidFill>
                <a:highlight>
                  <a:srgbClr val="FFFFFF"/>
                </a:highlight>
                <a:latin typeface="Lora"/>
                <a:ea typeface="Lora"/>
                <a:cs typeface="Lora"/>
                <a:sym typeface="Lora"/>
              </a:rPr>
              <a:t>Haitian Creole: </a:t>
            </a:r>
            <a:r>
              <a:rPr lang="en" sz="1200">
                <a:solidFill>
                  <a:srgbClr val="000000"/>
                </a:solidFill>
                <a:highlight>
                  <a:srgbClr val="FFFFFF"/>
                </a:highlight>
                <a:latin typeface="Lora"/>
                <a:ea typeface="Lora"/>
                <a:cs typeface="Lora"/>
                <a:sym typeface="Lora"/>
              </a:rPr>
              <a:t>Pou entèpretasyon </a:t>
            </a:r>
            <a:r>
              <a:rPr lang="en" sz="1200">
                <a:solidFill>
                  <a:srgbClr val="222222"/>
                </a:solidFill>
                <a:highlight>
                  <a:srgbClr val="FFFFFF"/>
                </a:highlight>
                <a:latin typeface="Lora"/>
                <a:ea typeface="Lora"/>
                <a:cs typeface="Lora"/>
                <a:sym typeface="Lora"/>
              </a:rPr>
              <a:t>Kreyòl ayisyen</a:t>
            </a:r>
            <a:r>
              <a:rPr lang="en" sz="1200">
                <a:solidFill>
                  <a:srgbClr val="000000"/>
                </a:solidFill>
                <a:highlight>
                  <a:srgbClr val="FFFFFF"/>
                </a:highlight>
                <a:latin typeface="Lora"/>
                <a:ea typeface="Lora"/>
                <a:cs typeface="Lora"/>
                <a:sym typeface="Lora"/>
              </a:rPr>
              <a:t>,</a:t>
            </a:r>
            <a:endParaRPr sz="1200">
              <a:solidFill>
                <a:srgbClr val="000000"/>
              </a:solidFill>
              <a:highlight>
                <a:srgbClr val="FFFFFF"/>
              </a:highlight>
              <a:latin typeface="Lora"/>
              <a:ea typeface="Lora"/>
              <a:cs typeface="Lora"/>
              <a:sym typeface="Lora"/>
            </a:endParaRPr>
          </a:p>
          <a:p>
            <a:pPr indent="-304800" lvl="0" marL="457200" rtl="0" algn="l">
              <a:spcBef>
                <a:spcPts val="0"/>
              </a:spcBef>
              <a:spcAft>
                <a:spcPts val="0"/>
              </a:spcAft>
              <a:buClr>
                <a:srgbClr val="000000"/>
              </a:buClr>
              <a:buSzPts val="1200"/>
              <a:buFont typeface="Lora"/>
              <a:buAutoNum type="arabicPeriod"/>
            </a:pPr>
            <a:r>
              <a:rPr lang="en" sz="1200">
                <a:solidFill>
                  <a:srgbClr val="000000"/>
                </a:solidFill>
                <a:highlight>
                  <a:srgbClr val="FFFFFF"/>
                </a:highlight>
                <a:latin typeface="Lora"/>
                <a:ea typeface="Lora"/>
                <a:cs typeface="Lora"/>
                <a:sym typeface="Lora"/>
              </a:rPr>
              <a:t>Ale nan kontwòl ba nan pati anba ekran an epi Klike sou "Interpretation"</a:t>
            </a:r>
            <a:endParaRPr sz="1200">
              <a:solidFill>
                <a:srgbClr val="000000"/>
              </a:solidFill>
              <a:highlight>
                <a:srgbClr val="FFFFFF"/>
              </a:highlight>
              <a:latin typeface="Lora"/>
              <a:ea typeface="Lora"/>
              <a:cs typeface="Lora"/>
              <a:sym typeface="Lora"/>
            </a:endParaRPr>
          </a:p>
          <a:p>
            <a:pPr indent="-304800" lvl="0" marL="457200" rtl="0" algn="l">
              <a:spcBef>
                <a:spcPts val="0"/>
              </a:spcBef>
              <a:spcAft>
                <a:spcPts val="0"/>
              </a:spcAft>
              <a:buClr>
                <a:srgbClr val="000000"/>
              </a:buClr>
              <a:buSzPts val="1200"/>
              <a:buFont typeface="Lora"/>
              <a:buAutoNum type="arabicPeriod"/>
            </a:pPr>
            <a:r>
              <a:rPr lang="en" sz="1200">
                <a:solidFill>
                  <a:srgbClr val="000000"/>
                </a:solidFill>
                <a:highlight>
                  <a:srgbClr val="FFFFFF"/>
                </a:highlight>
                <a:latin typeface="Lora"/>
                <a:ea typeface="Lora"/>
                <a:cs typeface="Lora"/>
                <a:sym typeface="Lora"/>
              </a:rPr>
              <a:t>Apre sa, klike sou lang ke ou ta renmen tande a.</a:t>
            </a:r>
            <a:endParaRPr sz="1200">
              <a:solidFill>
                <a:srgbClr val="000000"/>
              </a:solidFill>
              <a:highlight>
                <a:srgbClr val="FFFFFF"/>
              </a:highlight>
              <a:latin typeface="Lora"/>
              <a:ea typeface="Lora"/>
              <a:cs typeface="Lora"/>
              <a:sym typeface="Lora"/>
            </a:endParaRPr>
          </a:p>
          <a:p>
            <a:pPr indent="-304800" lvl="0" marL="457200" rtl="0" algn="l">
              <a:spcBef>
                <a:spcPts val="0"/>
              </a:spcBef>
              <a:spcAft>
                <a:spcPts val="0"/>
              </a:spcAft>
              <a:buClr>
                <a:srgbClr val="000000"/>
              </a:buClr>
              <a:buSzPts val="1200"/>
              <a:buFont typeface="Lora"/>
              <a:buAutoNum type="arabicPeriod"/>
            </a:pPr>
            <a:r>
              <a:rPr lang="en" sz="1200">
                <a:solidFill>
                  <a:srgbClr val="000000"/>
                </a:solidFill>
                <a:highlight>
                  <a:srgbClr val="FFFFFF"/>
                </a:highlight>
                <a:latin typeface="Lora"/>
                <a:ea typeface="Lora"/>
                <a:cs typeface="Lora"/>
                <a:sym typeface="Lora"/>
              </a:rPr>
              <a:t>Kounye a ou gen aksè a reyinyon an </a:t>
            </a:r>
            <a:r>
              <a:rPr lang="en" sz="1200">
                <a:solidFill>
                  <a:srgbClr val="222222"/>
                </a:solidFill>
                <a:highlight>
                  <a:srgbClr val="FFFFFF"/>
                </a:highlight>
                <a:latin typeface="Lora"/>
                <a:ea typeface="Lora"/>
                <a:cs typeface="Lora"/>
                <a:sym typeface="Lora"/>
              </a:rPr>
              <a:t>Kreyòl ayisyen</a:t>
            </a:r>
            <a:endParaRPr b="1" i="1">
              <a:solidFill>
                <a:srgbClr val="000000"/>
              </a:solidFill>
              <a:latin typeface="Montserrat"/>
              <a:ea typeface="Montserrat"/>
              <a:cs typeface="Montserrat"/>
              <a:sym typeface="Montserrat"/>
            </a:endParaRPr>
          </a:p>
          <a:p>
            <a:pPr indent="0" lvl="0" marL="0" rtl="0" algn="l">
              <a:lnSpc>
                <a:spcPct val="115000"/>
              </a:lnSpc>
              <a:spcBef>
                <a:spcPts val="0"/>
              </a:spcBef>
              <a:spcAft>
                <a:spcPts val="1600"/>
              </a:spcAft>
              <a:buNone/>
            </a:pPr>
            <a:r>
              <a:t/>
            </a:r>
            <a:endParaRPr sz="1800">
              <a:solidFill>
                <a:srgbClr val="595959"/>
              </a:solidFill>
            </a:endParaRPr>
          </a:p>
        </p:txBody>
      </p:sp>
      <p:pic>
        <p:nvPicPr>
          <p:cNvPr id="747" name="Google Shape;747;p85"/>
          <p:cNvPicPr preferRelativeResize="0"/>
          <p:nvPr/>
        </p:nvPicPr>
        <p:blipFill>
          <a:blip r:embed="rId3">
            <a:alphaModFix/>
          </a:blip>
          <a:stretch>
            <a:fillRect/>
          </a:stretch>
        </p:blipFill>
        <p:spPr>
          <a:xfrm>
            <a:off x="11490679" y="242490"/>
            <a:ext cx="457837" cy="675017"/>
          </a:xfrm>
          <a:prstGeom prst="rect">
            <a:avLst/>
          </a:prstGeom>
          <a:noFill/>
          <a:ln>
            <a:noFill/>
          </a:ln>
        </p:spPr>
      </p:pic>
      <p:pic>
        <p:nvPicPr>
          <p:cNvPr id="748" name="Google Shape;748;p85"/>
          <p:cNvPicPr preferRelativeResize="0"/>
          <p:nvPr/>
        </p:nvPicPr>
        <p:blipFill rotWithShape="1">
          <a:blip r:embed="rId4">
            <a:alphaModFix/>
          </a:blip>
          <a:srcRect b="17738" l="18690" r="22972" t="12672"/>
          <a:stretch/>
        </p:blipFill>
        <p:spPr>
          <a:xfrm>
            <a:off x="1132174" y="5364688"/>
            <a:ext cx="640991" cy="712036"/>
          </a:xfrm>
          <a:prstGeom prst="rect">
            <a:avLst/>
          </a:prstGeom>
          <a:noFill/>
          <a:ln>
            <a:noFill/>
          </a:ln>
        </p:spPr>
      </p:pic>
      <p:pic>
        <p:nvPicPr>
          <p:cNvPr id="749" name="Google Shape;749;p85"/>
          <p:cNvPicPr preferRelativeResize="0"/>
          <p:nvPr/>
        </p:nvPicPr>
        <p:blipFill>
          <a:blip r:embed="rId5">
            <a:alphaModFix/>
          </a:blip>
          <a:stretch>
            <a:fillRect/>
          </a:stretch>
        </p:blipFill>
        <p:spPr>
          <a:xfrm>
            <a:off x="2019058" y="5463997"/>
            <a:ext cx="551333" cy="513389"/>
          </a:xfrm>
          <a:prstGeom prst="rect">
            <a:avLst/>
          </a:prstGeom>
          <a:noFill/>
          <a:ln>
            <a:noFill/>
          </a:ln>
        </p:spPr>
      </p:pic>
      <p:sp>
        <p:nvSpPr>
          <p:cNvPr id="750" name="Google Shape;750;p85"/>
          <p:cNvSpPr txBox="1"/>
          <p:nvPr/>
        </p:nvSpPr>
        <p:spPr>
          <a:xfrm>
            <a:off x="581008" y="5265318"/>
            <a:ext cx="5511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91F2F"/>
                </a:solidFill>
                <a:latin typeface="Montserrat"/>
                <a:ea typeface="Montserrat"/>
                <a:cs typeface="Montserrat"/>
                <a:sym typeface="Montserrat"/>
              </a:rPr>
              <a:t>1.</a:t>
            </a:r>
            <a:endParaRPr b="1" sz="2300">
              <a:solidFill>
                <a:srgbClr val="091F2F"/>
              </a:solidFill>
              <a:latin typeface="Montserrat"/>
              <a:ea typeface="Montserrat"/>
              <a:cs typeface="Montserrat"/>
              <a:sym typeface="Montserrat"/>
            </a:endParaRPr>
          </a:p>
        </p:txBody>
      </p:sp>
      <p:sp>
        <p:nvSpPr>
          <p:cNvPr id="751" name="Google Shape;751;p85"/>
          <p:cNvSpPr txBox="1"/>
          <p:nvPr/>
        </p:nvSpPr>
        <p:spPr>
          <a:xfrm>
            <a:off x="3882449" y="5401599"/>
            <a:ext cx="6408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91F2F"/>
                </a:solidFill>
                <a:latin typeface="Montserrat"/>
                <a:ea typeface="Montserrat"/>
                <a:cs typeface="Montserrat"/>
                <a:sym typeface="Montserrat"/>
              </a:rPr>
              <a:t>2.</a:t>
            </a:r>
            <a:endParaRPr b="1" sz="2300">
              <a:solidFill>
                <a:srgbClr val="091F2F"/>
              </a:solidFill>
              <a:latin typeface="Montserrat"/>
              <a:ea typeface="Montserrat"/>
              <a:cs typeface="Montserrat"/>
              <a:sym typeface="Montserrat"/>
            </a:endParaRPr>
          </a:p>
        </p:txBody>
      </p:sp>
      <p:pic>
        <p:nvPicPr>
          <p:cNvPr id="752" name="Google Shape;752;p85"/>
          <p:cNvPicPr preferRelativeResize="0"/>
          <p:nvPr/>
        </p:nvPicPr>
        <p:blipFill rotWithShape="1">
          <a:blip r:embed="rId4">
            <a:alphaModFix/>
          </a:blip>
          <a:srcRect b="17738" l="18690" r="22972" t="12672"/>
          <a:stretch/>
        </p:blipFill>
        <p:spPr>
          <a:xfrm>
            <a:off x="4523357" y="5383135"/>
            <a:ext cx="640991" cy="712036"/>
          </a:xfrm>
          <a:prstGeom prst="rect">
            <a:avLst/>
          </a:prstGeom>
          <a:noFill/>
          <a:ln>
            <a:noFill/>
          </a:ln>
        </p:spPr>
      </p:pic>
      <p:pic>
        <p:nvPicPr>
          <p:cNvPr id="753" name="Google Shape;753;p85"/>
          <p:cNvPicPr preferRelativeResize="0"/>
          <p:nvPr/>
        </p:nvPicPr>
        <p:blipFill rotWithShape="1">
          <a:blip r:embed="rId6">
            <a:alphaModFix/>
          </a:blip>
          <a:srcRect b="44303" l="0" r="0" t="4924"/>
          <a:stretch/>
        </p:blipFill>
        <p:spPr>
          <a:xfrm>
            <a:off x="5537484" y="5159047"/>
            <a:ext cx="2750491" cy="1160183"/>
          </a:xfrm>
          <a:prstGeom prst="rect">
            <a:avLst/>
          </a:prstGeom>
          <a:noFill/>
          <a:ln>
            <a:noFill/>
          </a:ln>
        </p:spPr>
      </p:pic>
      <p:sp>
        <p:nvSpPr>
          <p:cNvPr id="754" name="Google Shape;754;p85"/>
          <p:cNvSpPr txBox="1"/>
          <p:nvPr/>
        </p:nvSpPr>
        <p:spPr>
          <a:xfrm>
            <a:off x="9302102" y="5401599"/>
            <a:ext cx="6408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091F2F"/>
                </a:solidFill>
                <a:latin typeface="Montserrat"/>
                <a:ea typeface="Montserrat"/>
                <a:cs typeface="Montserrat"/>
                <a:sym typeface="Montserrat"/>
              </a:rPr>
              <a:t>3.</a:t>
            </a:r>
            <a:endParaRPr b="1" sz="2300">
              <a:solidFill>
                <a:srgbClr val="091F2F"/>
              </a:solidFill>
              <a:latin typeface="Montserrat"/>
              <a:ea typeface="Montserrat"/>
              <a:cs typeface="Montserrat"/>
              <a:sym typeface="Montserrat"/>
            </a:endParaRPr>
          </a:p>
        </p:txBody>
      </p:sp>
      <p:pic>
        <p:nvPicPr>
          <p:cNvPr id="755" name="Google Shape;755;p85"/>
          <p:cNvPicPr preferRelativeResize="0"/>
          <p:nvPr/>
        </p:nvPicPr>
        <p:blipFill>
          <a:blip r:embed="rId7">
            <a:alphaModFix/>
          </a:blip>
          <a:stretch>
            <a:fillRect/>
          </a:stretch>
        </p:blipFill>
        <p:spPr>
          <a:xfrm>
            <a:off x="9722987" y="5083377"/>
            <a:ext cx="1408459" cy="1311524"/>
          </a:xfrm>
          <a:prstGeom prst="rect">
            <a:avLst/>
          </a:prstGeom>
          <a:noFill/>
          <a:ln>
            <a:noFill/>
          </a:ln>
        </p:spPr>
      </p:pic>
      <p:sp>
        <p:nvSpPr>
          <p:cNvPr id="756" name="Google Shape;756;p85"/>
          <p:cNvSpPr txBox="1"/>
          <p:nvPr/>
        </p:nvSpPr>
        <p:spPr>
          <a:xfrm>
            <a:off x="6429241" y="1258714"/>
            <a:ext cx="55194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highlight>
                  <a:srgbClr val="FFFFFF"/>
                </a:highlight>
                <a:latin typeface="Lora"/>
                <a:ea typeface="Lora"/>
                <a:cs typeface="Lora"/>
                <a:sym typeface="Lora"/>
              </a:rPr>
              <a:t>Spanish: </a:t>
            </a:r>
            <a:r>
              <a:rPr lang="en" sz="1200">
                <a:solidFill>
                  <a:srgbClr val="000000"/>
                </a:solidFill>
                <a:highlight>
                  <a:srgbClr val="FFFFFF"/>
                </a:highlight>
                <a:latin typeface="Lora"/>
                <a:ea typeface="Lora"/>
                <a:cs typeface="Lora"/>
                <a:sym typeface="Lora"/>
              </a:rPr>
              <a:t>Para traducción en Español,</a:t>
            </a:r>
            <a:endParaRPr sz="1200">
              <a:solidFill>
                <a:srgbClr val="000000"/>
              </a:solidFill>
              <a:highlight>
                <a:srgbClr val="FFFFFF"/>
              </a:highlight>
              <a:latin typeface="Lora"/>
              <a:ea typeface="Lora"/>
              <a:cs typeface="Lora"/>
              <a:sym typeface="Lora"/>
            </a:endParaRPr>
          </a:p>
          <a:p>
            <a:pPr indent="0" lvl="0" marL="0" rtl="0" algn="l">
              <a:spcBef>
                <a:spcPts val="0"/>
              </a:spcBef>
              <a:spcAft>
                <a:spcPts val="0"/>
              </a:spcAft>
              <a:buClr>
                <a:srgbClr val="000000"/>
              </a:buClr>
              <a:buSzPts val="1100"/>
              <a:buFont typeface="Arial"/>
              <a:buNone/>
            </a:pPr>
            <a:r>
              <a:rPr lang="en" sz="1200">
                <a:solidFill>
                  <a:srgbClr val="000000"/>
                </a:solidFill>
                <a:highlight>
                  <a:srgbClr val="FFFFFF"/>
                </a:highlight>
                <a:latin typeface="Lora"/>
                <a:ea typeface="Lora"/>
                <a:cs typeface="Lora"/>
                <a:sym typeface="Lora"/>
              </a:rPr>
              <a:t>1. Vaya a la parte baja de la pantalla, en la barra horizontal, y presione la tecla “Interpretation”.</a:t>
            </a:r>
            <a:endParaRPr sz="1200">
              <a:solidFill>
                <a:srgbClr val="000000"/>
              </a:solidFill>
              <a:highlight>
                <a:srgbClr val="FFFFFF"/>
              </a:highlight>
              <a:latin typeface="Lora"/>
              <a:ea typeface="Lora"/>
              <a:cs typeface="Lora"/>
              <a:sym typeface="Lora"/>
            </a:endParaRPr>
          </a:p>
          <a:p>
            <a:pPr indent="0" lvl="0" marL="0" rtl="0" algn="l">
              <a:spcBef>
                <a:spcPts val="0"/>
              </a:spcBef>
              <a:spcAft>
                <a:spcPts val="0"/>
              </a:spcAft>
              <a:buClr>
                <a:srgbClr val="000000"/>
              </a:buClr>
              <a:buSzPts val="1100"/>
              <a:buFont typeface="Arial"/>
              <a:buNone/>
            </a:pPr>
            <a:r>
              <a:rPr lang="en" sz="1200">
                <a:solidFill>
                  <a:srgbClr val="000000"/>
                </a:solidFill>
                <a:highlight>
                  <a:srgbClr val="FFFFFF"/>
                </a:highlight>
                <a:latin typeface="Lora"/>
                <a:ea typeface="Lora"/>
                <a:cs typeface="Lora"/>
                <a:sym typeface="Lora"/>
              </a:rPr>
              <a:t>2. Luego seleccione el idioma que desea escuchar.</a:t>
            </a:r>
            <a:endParaRPr sz="1200">
              <a:solidFill>
                <a:srgbClr val="000000"/>
              </a:solidFill>
              <a:highlight>
                <a:srgbClr val="FFFFFF"/>
              </a:highlight>
              <a:latin typeface="Lora"/>
              <a:ea typeface="Lora"/>
              <a:cs typeface="Lora"/>
              <a:sym typeface="Lora"/>
            </a:endParaRPr>
          </a:p>
          <a:p>
            <a:pPr indent="0" lvl="0" marL="0" rtl="0" algn="l">
              <a:spcBef>
                <a:spcPts val="0"/>
              </a:spcBef>
              <a:spcAft>
                <a:spcPts val="0"/>
              </a:spcAft>
              <a:buClr>
                <a:srgbClr val="000000"/>
              </a:buClr>
              <a:buSzPts val="1100"/>
              <a:buFont typeface="Arial"/>
              <a:buNone/>
            </a:pPr>
            <a:r>
              <a:rPr lang="en" sz="1200">
                <a:solidFill>
                  <a:srgbClr val="000000"/>
                </a:solidFill>
                <a:highlight>
                  <a:srgbClr val="FFFFFF"/>
                </a:highlight>
                <a:latin typeface="Lora"/>
                <a:ea typeface="Lora"/>
                <a:cs typeface="Lora"/>
                <a:sym typeface="Lora"/>
              </a:rPr>
              <a:t>3. Después de seleccionar, usted entrará a la reunión en el idioma “Español”.  </a:t>
            </a:r>
            <a:endParaRPr sz="1200">
              <a:solidFill>
                <a:srgbClr val="000000"/>
              </a:solidFill>
              <a:highlight>
                <a:srgbClr val="FFFFFF"/>
              </a:highlight>
              <a:latin typeface="Lora"/>
              <a:ea typeface="Lora"/>
              <a:cs typeface="Lora"/>
              <a:sym typeface="Lora"/>
            </a:endParaRPr>
          </a:p>
          <a:p>
            <a:pPr indent="0" lvl="0" marL="0" rtl="0" algn="l">
              <a:spcBef>
                <a:spcPts val="0"/>
              </a:spcBef>
              <a:spcAft>
                <a:spcPts val="0"/>
              </a:spcAft>
              <a:buClr>
                <a:srgbClr val="000000"/>
              </a:buClr>
              <a:buSzPts val="1100"/>
              <a:buFont typeface="Arial"/>
              <a:buNone/>
            </a:pPr>
            <a:r>
              <a:t/>
            </a:r>
            <a:endParaRPr sz="1200">
              <a:solidFill>
                <a:srgbClr val="000000"/>
              </a:solidFill>
              <a:highlight>
                <a:srgbClr val="FFFFFF"/>
              </a:highlight>
              <a:latin typeface="Lora"/>
              <a:ea typeface="Lora"/>
              <a:cs typeface="Lora"/>
              <a:sym typeface="Lora"/>
            </a:endParaRPr>
          </a:p>
          <a:p>
            <a:pPr indent="0" lvl="0" marL="0" rtl="0" algn="l">
              <a:spcBef>
                <a:spcPts val="0"/>
              </a:spcBef>
              <a:spcAft>
                <a:spcPts val="0"/>
              </a:spcAft>
              <a:buNone/>
            </a:pPr>
            <a:r>
              <a:t/>
            </a:r>
            <a:endParaRPr sz="1200">
              <a:solidFill>
                <a:srgbClr val="000000"/>
              </a:solidFill>
              <a:highlight>
                <a:srgbClr val="FFFFFF"/>
              </a:highlight>
              <a:latin typeface="Lora"/>
              <a:ea typeface="Lora"/>
              <a:cs typeface="Lora"/>
              <a:sym typeface="Lora"/>
            </a:endParaRPr>
          </a:p>
        </p:txBody>
      </p:sp>
      <p:sp>
        <p:nvSpPr>
          <p:cNvPr id="757" name="Google Shape;757;p85"/>
          <p:cNvSpPr txBox="1"/>
          <p:nvPr/>
        </p:nvSpPr>
        <p:spPr>
          <a:xfrm>
            <a:off x="6484184" y="3009899"/>
            <a:ext cx="5464500" cy="167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rgbClr val="26282A"/>
                </a:solidFill>
                <a:highlight>
                  <a:srgbClr val="FFFFFF"/>
                </a:highlight>
                <a:latin typeface="Lora"/>
                <a:ea typeface="Lora"/>
                <a:cs typeface="Lora"/>
                <a:sym typeface="Lora"/>
              </a:rPr>
              <a:t>Cabo Verdean Creole: </a:t>
            </a:r>
            <a:r>
              <a:rPr lang="en" sz="1200">
                <a:solidFill>
                  <a:srgbClr val="222222"/>
                </a:solidFill>
                <a:highlight>
                  <a:srgbClr val="FFFFFF"/>
                </a:highlight>
                <a:latin typeface="Lora"/>
                <a:ea typeface="Lora"/>
                <a:cs typeface="Lora"/>
                <a:sym typeface="Lora"/>
              </a:rPr>
              <a:t>Gossim bu ta entra na reuniao na kriolu,</a:t>
            </a:r>
            <a:endParaRPr b="1" sz="1200">
              <a:solidFill>
                <a:srgbClr val="26282A"/>
              </a:solidFill>
              <a:highlight>
                <a:srgbClr val="FFFFFF"/>
              </a:highlight>
              <a:latin typeface="Lora"/>
              <a:ea typeface="Lora"/>
              <a:cs typeface="Lora"/>
              <a:sym typeface="Lora"/>
            </a:endParaRPr>
          </a:p>
          <a:p>
            <a:pPr indent="-304800" lvl="0" marL="457200" rtl="0" algn="l">
              <a:lnSpc>
                <a:spcPct val="115000"/>
              </a:lnSpc>
              <a:spcBef>
                <a:spcPts val="0"/>
              </a:spcBef>
              <a:spcAft>
                <a:spcPts val="0"/>
              </a:spcAft>
              <a:buClr>
                <a:srgbClr val="26282A"/>
              </a:buClr>
              <a:buSzPts val="1200"/>
              <a:buFont typeface="Lora"/>
              <a:buAutoNum type="arabicPeriod"/>
            </a:pPr>
            <a:r>
              <a:rPr lang="en" sz="1200">
                <a:solidFill>
                  <a:srgbClr val="26282A"/>
                </a:solidFill>
                <a:highlight>
                  <a:srgbClr val="FFFFFF"/>
                </a:highlight>
                <a:latin typeface="Lora"/>
                <a:ea typeface="Lora"/>
                <a:cs typeface="Lora"/>
                <a:sym typeface="Lora"/>
              </a:rPr>
              <a:t>Bai na barra de controlo horizontal na parte inferior di computador bu kalka na “Interpretation”.</a:t>
            </a:r>
            <a:endParaRPr sz="1200">
              <a:solidFill>
                <a:srgbClr val="26282A"/>
              </a:solidFill>
              <a:highlight>
                <a:srgbClr val="FFFFFF"/>
              </a:highlight>
              <a:latin typeface="Lora"/>
              <a:ea typeface="Lora"/>
              <a:cs typeface="Lora"/>
              <a:sym typeface="Lora"/>
            </a:endParaRPr>
          </a:p>
          <a:p>
            <a:pPr indent="-304800" lvl="0" marL="457200" rtl="0" algn="l">
              <a:lnSpc>
                <a:spcPct val="115000"/>
              </a:lnSpc>
              <a:spcBef>
                <a:spcPts val="0"/>
              </a:spcBef>
              <a:spcAft>
                <a:spcPts val="0"/>
              </a:spcAft>
              <a:buClr>
                <a:srgbClr val="26282A"/>
              </a:buClr>
              <a:buSzPts val="1200"/>
              <a:buFont typeface="Lora"/>
              <a:buAutoNum type="arabicPeriod"/>
            </a:pPr>
            <a:r>
              <a:rPr lang="en" sz="1200">
                <a:solidFill>
                  <a:srgbClr val="26282A"/>
                </a:solidFill>
                <a:highlight>
                  <a:srgbClr val="FFFFFF"/>
                </a:highlight>
                <a:latin typeface="Lora"/>
                <a:ea typeface="Lora"/>
                <a:cs typeface="Lora"/>
                <a:sym typeface="Lora"/>
              </a:rPr>
              <a:t>Depos kalka na idioma qui bu kre ovi.</a:t>
            </a:r>
            <a:endParaRPr sz="1200">
              <a:solidFill>
                <a:srgbClr val="26282A"/>
              </a:solidFill>
              <a:highlight>
                <a:srgbClr val="FFFFFF"/>
              </a:highlight>
              <a:latin typeface="Lora"/>
              <a:ea typeface="Lora"/>
              <a:cs typeface="Lora"/>
              <a:sym typeface="Lora"/>
            </a:endParaRPr>
          </a:p>
          <a:p>
            <a:pPr indent="-304800" lvl="0" marL="457200" rtl="0" algn="l">
              <a:lnSpc>
                <a:spcPct val="115000"/>
              </a:lnSpc>
              <a:spcBef>
                <a:spcPts val="0"/>
              </a:spcBef>
              <a:spcAft>
                <a:spcPts val="0"/>
              </a:spcAft>
              <a:buClr>
                <a:srgbClr val="26282A"/>
              </a:buClr>
              <a:buSzPts val="1200"/>
              <a:buFont typeface="Lora"/>
              <a:buAutoNum type="arabicPeriod"/>
            </a:pPr>
            <a:r>
              <a:rPr lang="en" sz="1200">
                <a:solidFill>
                  <a:srgbClr val="26282A"/>
                </a:solidFill>
                <a:highlight>
                  <a:srgbClr val="FFFFFF"/>
                </a:highlight>
                <a:latin typeface="Lora"/>
                <a:ea typeface="Lora"/>
                <a:cs typeface="Lora"/>
                <a:sym typeface="Lora"/>
              </a:rPr>
              <a:t>Agora djabu sta ta entra na reuniaun em creole.</a:t>
            </a:r>
            <a:endParaRPr sz="1200">
              <a:solidFill>
                <a:srgbClr val="26282A"/>
              </a:solidFill>
              <a:highlight>
                <a:srgbClr val="FFFFFF"/>
              </a:highlight>
              <a:latin typeface="Lora"/>
              <a:ea typeface="Lora"/>
              <a:cs typeface="Lora"/>
              <a:sym typeface="Lora"/>
            </a:endParaRPr>
          </a:p>
          <a:p>
            <a:pPr indent="0" lvl="0" marL="0" rtl="1" algn="l">
              <a:lnSpc>
                <a:spcPct val="115000"/>
              </a:lnSpc>
              <a:spcBef>
                <a:spcPts val="0"/>
              </a:spcBef>
              <a:spcAft>
                <a:spcPts val="0"/>
              </a:spcAft>
              <a:buClr>
                <a:srgbClr val="000000"/>
              </a:buClr>
              <a:buSzPts val="1100"/>
              <a:buFont typeface="Arial"/>
              <a:buNone/>
            </a:pPr>
            <a:r>
              <a:t/>
            </a:r>
            <a:endParaRPr sz="1200">
              <a:solidFill>
                <a:srgbClr val="222222"/>
              </a:solidFill>
              <a:highlight>
                <a:srgbClr val="FFFFFF"/>
              </a:highlight>
              <a:latin typeface="Lora"/>
              <a:ea typeface="Lora"/>
              <a:cs typeface="Lora"/>
              <a:sym typeface="Lora"/>
            </a:endParaRPr>
          </a:p>
          <a:p>
            <a:pPr indent="0" lvl="0" marL="0" rtl="0" algn="l">
              <a:spcBef>
                <a:spcPts val="0"/>
              </a:spcBef>
              <a:spcAft>
                <a:spcPts val="0"/>
              </a:spcAft>
              <a:buNone/>
            </a:pPr>
            <a:r>
              <a:t/>
            </a:r>
            <a:endParaRPr/>
          </a:p>
        </p:txBody>
      </p:sp>
      <p:sp>
        <p:nvSpPr>
          <p:cNvPr id="758" name="Google Shape;758;p85"/>
          <p:cNvSpPr txBox="1"/>
          <p:nvPr/>
        </p:nvSpPr>
        <p:spPr>
          <a:xfrm>
            <a:off x="296875" y="6457800"/>
            <a:ext cx="2397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0" name="Shape 830"/>
        <p:cNvGrpSpPr/>
        <p:nvPr/>
      </p:nvGrpSpPr>
      <p:grpSpPr>
        <a:xfrm>
          <a:off x="0" y="0"/>
          <a:ext cx="0" cy="0"/>
          <a:chOff x="0" y="0"/>
          <a:chExt cx="0" cy="0"/>
        </a:xfrm>
      </p:grpSpPr>
      <p:sp>
        <p:nvSpPr>
          <p:cNvPr id="831" name="Google Shape;831;p94"/>
          <p:cNvSpPr txBox="1"/>
          <p:nvPr/>
        </p:nvSpPr>
        <p:spPr>
          <a:xfrm>
            <a:off x="468183" y="377633"/>
            <a:ext cx="7525800" cy="1042500"/>
          </a:xfrm>
          <a:prstGeom prst="rect">
            <a:avLst/>
          </a:prstGeom>
          <a:noFill/>
          <a:ln>
            <a:noFill/>
          </a:ln>
        </p:spPr>
        <p:txBody>
          <a:bodyPr anchorCtr="0" anchor="t" bIns="121875" lIns="121875" spcFirstLastPara="1" rIns="121875" wrap="square" tIns="121875">
            <a:noAutofit/>
          </a:bodyPr>
          <a:lstStyle/>
          <a:p>
            <a:pPr indent="0" lvl="0" marL="0" rtl="0" algn="l">
              <a:spcBef>
                <a:spcPts val="0"/>
              </a:spcBef>
              <a:spcAft>
                <a:spcPts val="700"/>
              </a:spcAft>
              <a:buNone/>
            </a:pPr>
            <a:r>
              <a:rPr lang="en" sz="4300">
                <a:solidFill>
                  <a:srgbClr val="ED8C00"/>
                </a:solidFill>
                <a:latin typeface="Inter Black"/>
                <a:ea typeface="Inter Black"/>
                <a:cs typeface="Inter Black"/>
                <a:sym typeface="Inter Black"/>
              </a:rPr>
              <a:t>Criminal Legal Systems</a:t>
            </a:r>
            <a:endParaRPr sz="1200">
              <a:solidFill>
                <a:schemeClr val="dk2"/>
              </a:solidFill>
              <a:latin typeface="Inter Light"/>
              <a:ea typeface="Inter Light"/>
              <a:cs typeface="Inter Light"/>
              <a:sym typeface="Inter Light"/>
            </a:endParaRPr>
          </a:p>
        </p:txBody>
      </p:sp>
      <p:pic>
        <p:nvPicPr>
          <p:cNvPr id="832" name="Google Shape;832;p94"/>
          <p:cNvPicPr preferRelativeResize="0"/>
          <p:nvPr/>
        </p:nvPicPr>
        <p:blipFill rotWithShape="1">
          <a:blip r:embed="rId3">
            <a:alphaModFix/>
          </a:blip>
          <a:srcRect b="0" l="0" r="9132" t="0"/>
          <a:stretch/>
        </p:blipFill>
        <p:spPr>
          <a:xfrm>
            <a:off x="7135614" y="2095500"/>
            <a:ext cx="5053336" cy="4762500"/>
          </a:xfrm>
          <a:prstGeom prst="rect">
            <a:avLst/>
          </a:prstGeom>
          <a:noFill/>
          <a:ln>
            <a:noFill/>
          </a:ln>
        </p:spPr>
      </p:pic>
      <p:pic>
        <p:nvPicPr>
          <p:cNvPr id="833" name="Google Shape;833;p94"/>
          <p:cNvPicPr preferRelativeResize="0"/>
          <p:nvPr/>
        </p:nvPicPr>
        <p:blipFill rotWithShape="1">
          <a:blip r:embed="rId4">
            <a:alphaModFix/>
          </a:blip>
          <a:srcRect b="4722" l="0" r="0" t="26638"/>
          <a:stretch/>
        </p:blipFill>
        <p:spPr>
          <a:xfrm>
            <a:off x="2488911" y="3975100"/>
            <a:ext cx="3757926" cy="2770267"/>
          </a:xfrm>
          <a:prstGeom prst="rect">
            <a:avLst/>
          </a:prstGeom>
          <a:noFill/>
          <a:ln>
            <a:noFill/>
          </a:ln>
        </p:spPr>
      </p:pic>
      <p:sp>
        <p:nvSpPr>
          <p:cNvPr id="834" name="Google Shape;834;p94"/>
          <p:cNvSpPr txBox="1"/>
          <p:nvPr/>
        </p:nvSpPr>
        <p:spPr>
          <a:xfrm>
            <a:off x="3840139" y="3975100"/>
            <a:ext cx="1462800" cy="369300"/>
          </a:xfrm>
          <a:prstGeom prst="rect">
            <a:avLst/>
          </a:prstGeom>
          <a:noFill/>
          <a:ln>
            <a:noFill/>
          </a:ln>
        </p:spPr>
        <p:txBody>
          <a:bodyPr anchorCtr="0" anchor="t" bIns="121875" lIns="121875" spcFirstLastPara="1" rIns="121875" wrap="square" tIns="121875">
            <a:noAutofit/>
          </a:bodyPr>
          <a:lstStyle/>
          <a:p>
            <a:pPr indent="0" lvl="0" marL="0" rtl="0" algn="l">
              <a:spcBef>
                <a:spcPts val="0"/>
              </a:spcBef>
              <a:spcAft>
                <a:spcPts val="0"/>
              </a:spcAft>
              <a:buNone/>
            </a:pPr>
            <a:r>
              <a:rPr b="1" lang="en" sz="2400">
                <a:solidFill>
                  <a:srgbClr val="ED8C00"/>
                </a:solidFill>
                <a:latin typeface="Inter"/>
                <a:ea typeface="Inter"/>
                <a:cs typeface="Inter"/>
                <a:sym typeface="Inter"/>
              </a:rPr>
              <a:t>2020</a:t>
            </a:r>
            <a:endParaRPr b="1" sz="2400">
              <a:solidFill>
                <a:srgbClr val="ED8C00"/>
              </a:solidFill>
              <a:latin typeface="Inter"/>
              <a:ea typeface="Inter"/>
              <a:cs typeface="Inter"/>
              <a:sym typeface="Inter"/>
            </a:endParaRPr>
          </a:p>
        </p:txBody>
      </p:sp>
      <p:sp>
        <p:nvSpPr>
          <p:cNvPr id="835" name="Google Shape;835;p94"/>
          <p:cNvSpPr txBox="1"/>
          <p:nvPr/>
        </p:nvSpPr>
        <p:spPr>
          <a:xfrm>
            <a:off x="153861" y="1335933"/>
            <a:ext cx="8835300" cy="1974000"/>
          </a:xfrm>
          <a:prstGeom prst="rect">
            <a:avLst/>
          </a:prstGeom>
          <a:noFill/>
          <a:ln>
            <a:noFill/>
          </a:ln>
        </p:spPr>
        <p:txBody>
          <a:bodyPr anchorCtr="0" anchor="t" bIns="121875" lIns="121875" spcFirstLastPara="1" rIns="121875" wrap="square" tIns="121875">
            <a:noAutofit/>
          </a:bodyPr>
          <a:lstStyle/>
          <a:p>
            <a:pPr indent="-457200" lvl="0" marL="609600" rtl="0" algn="l">
              <a:spcBef>
                <a:spcPts val="0"/>
              </a:spcBef>
              <a:spcAft>
                <a:spcPts val="0"/>
              </a:spcAft>
              <a:buClr>
                <a:schemeClr val="dk1"/>
              </a:buClr>
              <a:buSzPts val="2400"/>
              <a:buFont typeface="Inter"/>
              <a:buChar char="●"/>
            </a:pPr>
            <a:r>
              <a:rPr lang="en" sz="2400">
                <a:solidFill>
                  <a:schemeClr val="dk1"/>
                </a:solidFill>
                <a:latin typeface="Inter"/>
                <a:ea typeface="Inter"/>
                <a:cs typeface="Inter"/>
                <a:sym typeface="Inter"/>
              </a:rPr>
              <a:t>As early as 1703 laws criminalized people of African, Indigenous, and mixed descent for being out in public at night</a:t>
            </a:r>
            <a:endParaRPr sz="2400">
              <a:solidFill>
                <a:schemeClr val="dk1"/>
              </a:solidFill>
              <a:latin typeface="Inter"/>
              <a:ea typeface="Inter"/>
              <a:cs typeface="Inter"/>
              <a:sym typeface="Inter"/>
            </a:endParaRPr>
          </a:p>
          <a:p>
            <a:pPr indent="-457200" lvl="0" marL="609600" rtl="0" algn="l">
              <a:spcBef>
                <a:spcPts val="1300"/>
              </a:spcBef>
              <a:spcAft>
                <a:spcPts val="0"/>
              </a:spcAft>
              <a:buClr>
                <a:schemeClr val="dk1"/>
              </a:buClr>
              <a:buSzPts val="2400"/>
              <a:buFont typeface="Inter"/>
              <a:buChar char="●"/>
            </a:pPr>
            <a:r>
              <a:rPr lang="en" sz="2400">
                <a:solidFill>
                  <a:schemeClr val="dk1"/>
                </a:solidFill>
                <a:latin typeface="Inter"/>
                <a:ea typeface="Inter"/>
                <a:cs typeface="Inter"/>
                <a:sym typeface="Inter"/>
              </a:rPr>
              <a:t>Law enforcement capitulated to the Fugitive Slave Law and returned formerly enslaved persons to their enslavers in the South</a:t>
            </a:r>
            <a:endParaRPr sz="2400">
              <a:solidFill>
                <a:schemeClr val="dk1"/>
              </a:solidFill>
              <a:latin typeface="Inter"/>
              <a:ea typeface="Inter"/>
              <a:cs typeface="Inter"/>
              <a:sym typeface="Inter"/>
            </a:endParaRPr>
          </a:p>
          <a:p>
            <a:pPr indent="0" lvl="0" marL="0" rtl="0" algn="l">
              <a:spcBef>
                <a:spcPts val="1300"/>
              </a:spcBef>
              <a:spcAft>
                <a:spcPts val="0"/>
              </a:spcAft>
              <a:buNone/>
            </a:pPr>
            <a:r>
              <a:t/>
            </a:r>
            <a:endParaRPr sz="2400">
              <a:solidFill>
                <a:srgbClr val="ED8C00"/>
              </a:solidFill>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9" name="Shape 839"/>
        <p:cNvGrpSpPr/>
        <p:nvPr/>
      </p:nvGrpSpPr>
      <p:grpSpPr>
        <a:xfrm>
          <a:off x="0" y="0"/>
          <a:ext cx="0" cy="0"/>
          <a:chOff x="0" y="0"/>
          <a:chExt cx="0" cy="0"/>
        </a:xfrm>
      </p:grpSpPr>
      <p:pic>
        <p:nvPicPr>
          <p:cNvPr id="840" name="Google Shape;840;p95"/>
          <p:cNvPicPr preferRelativeResize="0"/>
          <p:nvPr/>
        </p:nvPicPr>
        <p:blipFill>
          <a:blip r:embed="rId3">
            <a:alphaModFix/>
          </a:blip>
          <a:stretch>
            <a:fillRect/>
          </a:stretch>
        </p:blipFill>
        <p:spPr>
          <a:xfrm>
            <a:off x="6853387" y="0"/>
            <a:ext cx="5335563" cy="6856286"/>
          </a:xfrm>
          <a:prstGeom prst="rect">
            <a:avLst/>
          </a:prstGeom>
          <a:noFill/>
          <a:ln>
            <a:noFill/>
          </a:ln>
        </p:spPr>
      </p:pic>
      <p:sp>
        <p:nvSpPr>
          <p:cNvPr id="841" name="Google Shape;841;p95"/>
          <p:cNvSpPr txBox="1"/>
          <p:nvPr/>
        </p:nvSpPr>
        <p:spPr>
          <a:xfrm>
            <a:off x="455386" y="238467"/>
            <a:ext cx="7525800" cy="1042500"/>
          </a:xfrm>
          <a:prstGeom prst="rect">
            <a:avLst/>
          </a:prstGeom>
          <a:noFill/>
          <a:ln>
            <a:noFill/>
          </a:ln>
        </p:spPr>
        <p:txBody>
          <a:bodyPr anchorCtr="0" anchor="t" bIns="121875" lIns="121875" spcFirstLastPara="1" rIns="121875" wrap="square" tIns="121875">
            <a:noAutofit/>
          </a:bodyPr>
          <a:lstStyle/>
          <a:p>
            <a:pPr indent="0" lvl="0" marL="0" rtl="0" algn="l">
              <a:spcBef>
                <a:spcPts val="0"/>
              </a:spcBef>
              <a:spcAft>
                <a:spcPts val="700"/>
              </a:spcAft>
              <a:buNone/>
            </a:pPr>
            <a:r>
              <a:rPr lang="en" sz="4300">
                <a:solidFill>
                  <a:srgbClr val="ED8C00"/>
                </a:solidFill>
                <a:latin typeface="Inter Black"/>
                <a:ea typeface="Inter Black"/>
                <a:cs typeface="Inter Black"/>
                <a:sym typeface="Inter Black"/>
              </a:rPr>
              <a:t>Health</a:t>
            </a:r>
            <a:endParaRPr sz="1200">
              <a:solidFill>
                <a:schemeClr val="dk2"/>
              </a:solidFill>
              <a:latin typeface="Inter Light"/>
              <a:ea typeface="Inter Light"/>
              <a:cs typeface="Inter Light"/>
              <a:sym typeface="Inter Light"/>
            </a:endParaRPr>
          </a:p>
        </p:txBody>
      </p:sp>
      <p:pic>
        <p:nvPicPr>
          <p:cNvPr id="842" name="Google Shape;842;p95"/>
          <p:cNvPicPr preferRelativeResize="0"/>
          <p:nvPr/>
        </p:nvPicPr>
        <p:blipFill rotWithShape="1">
          <a:blip r:embed="rId4">
            <a:alphaModFix/>
          </a:blip>
          <a:srcRect b="0" l="-1110" r="1110" t="0"/>
          <a:stretch/>
        </p:blipFill>
        <p:spPr>
          <a:xfrm>
            <a:off x="3840764" y="238467"/>
            <a:ext cx="3012620" cy="6580687"/>
          </a:xfrm>
          <a:prstGeom prst="rect">
            <a:avLst/>
          </a:prstGeom>
          <a:noFill/>
          <a:ln>
            <a:noFill/>
          </a:ln>
        </p:spPr>
      </p:pic>
      <p:sp>
        <p:nvSpPr>
          <p:cNvPr id="843" name="Google Shape;843;p95"/>
          <p:cNvSpPr txBox="1"/>
          <p:nvPr/>
        </p:nvSpPr>
        <p:spPr>
          <a:xfrm>
            <a:off x="153861" y="1335933"/>
            <a:ext cx="8175300" cy="2906100"/>
          </a:xfrm>
          <a:prstGeom prst="rect">
            <a:avLst/>
          </a:prstGeom>
          <a:noFill/>
          <a:ln>
            <a:noFill/>
          </a:ln>
        </p:spPr>
        <p:txBody>
          <a:bodyPr anchorCtr="0" anchor="t" bIns="121875" lIns="121875" spcFirstLastPara="1" rIns="121875" wrap="square" tIns="121875">
            <a:noAutofit/>
          </a:bodyPr>
          <a:lstStyle/>
          <a:p>
            <a:pPr indent="-457200" lvl="0" marL="609600" rtl="0" algn="l">
              <a:spcBef>
                <a:spcPts val="0"/>
              </a:spcBef>
              <a:spcAft>
                <a:spcPts val="0"/>
              </a:spcAft>
              <a:buClr>
                <a:schemeClr val="dk1"/>
              </a:buClr>
              <a:buSzPts val="2400"/>
              <a:buFont typeface="Inter"/>
              <a:buChar char="●"/>
            </a:pPr>
            <a:r>
              <a:rPr lang="en" sz="2400">
                <a:solidFill>
                  <a:schemeClr val="dk1"/>
                </a:solidFill>
                <a:latin typeface="Inter"/>
                <a:ea typeface="Inter"/>
                <a:cs typeface="Inter"/>
                <a:sym typeface="Inter"/>
              </a:rPr>
              <a:t>Neighborhoods subject to divestment via redlining in the 1930s are now designated as highly vulnerable areas by the CDC</a:t>
            </a:r>
            <a:endParaRPr sz="2400">
              <a:solidFill>
                <a:schemeClr val="dk1"/>
              </a:solidFill>
              <a:latin typeface="Inter"/>
              <a:ea typeface="Inter"/>
              <a:cs typeface="Inter"/>
              <a:sym typeface="Inter"/>
            </a:endParaRPr>
          </a:p>
          <a:p>
            <a:pPr indent="-457200" lvl="0" marL="609600" rtl="0" algn="l">
              <a:spcBef>
                <a:spcPts val="1300"/>
              </a:spcBef>
              <a:spcAft>
                <a:spcPts val="0"/>
              </a:spcAft>
              <a:buClr>
                <a:schemeClr val="dk1"/>
              </a:buClr>
              <a:buSzPts val="2400"/>
              <a:buFont typeface="Inter"/>
              <a:buChar char="●"/>
            </a:pPr>
            <a:r>
              <a:rPr lang="en" sz="2400">
                <a:solidFill>
                  <a:schemeClr val="dk1"/>
                </a:solidFill>
                <a:latin typeface="Inter"/>
                <a:ea typeface="Inter"/>
                <a:cs typeface="Inter"/>
                <a:sym typeface="Inter"/>
              </a:rPr>
              <a:t>Today, the life expectancy of residents of Back Bay is nearly </a:t>
            </a:r>
            <a:r>
              <a:rPr i="1" lang="en" sz="2400">
                <a:solidFill>
                  <a:schemeClr val="dk1"/>
                </a:solidFill>
                <a:latin typeface="Inter"/>
                <a:ea typeface="Inter"/>
                <a:cs typeface="Inter"/>
                <a:sym typeface="Inter"/>
              </a:rPr>
              <a:t>25 years longer</a:t>
            </a:r>
            <a:r>
              <a:rPr lang="en" sz="2400">
                <a:solidFill>
                  <a:schemeClr val="dk1"/>
                </a:solidFill>
                <a:latin typeface="Inter"/>
                <a:ea typeface="Inter"/>
                <a:cs typeface="Inter"/>
                <a:sym typeface="Inter"/>
              </a:rPr>
              <a:t> than that of residents in Roxbury</a:t>
            </a:r>
            <a:endParaRPr sz="2400">
              <a:solidFill>
                <a:schemeClr val="dk1"/>
              </a:solidFill>
              <a:latin typeface="Inter"/>
              <a:ea typeface="Inter"/>
              <a:cs typeface="Inter"/>
              <a:sym typeface="Inter"/>
            </a:endParaRPr>
          </a:p>
          <a:p>
            <a:pPr indent="0" lvl="0" marL="0" rtl="0" algn="l">
              <a:spcBef>
                <a:spcPts val="1300"/>
              </a:spcBef>
              <a:spcAft>
                <a:spcPts val="0"/>
              </a:spcAft>
              <a:buNone/>
            </a:pPr>
            <a:r>
              <a:t/>
            </a:r>
            <a:endParaRPr sz="2400">
              <a:solidFill>
                <a:srgbClr val="ED8C00"/>
              </a:solidFill>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47" name="Shape 847"/>
        <p:cNvGrpSpPr/>
        <p:nvPr/>
      </p:nvGrpSpPr>
      <p:grpSpPr>
        <a:xfrm>
          <a:off x="0" y="0"/>
          <a:ext cx="0" cy="0"/>
          <a:chOff x="0" y="0"/>
          <a:chExt cx="0" cy="0"/>
        </a:xfrm>
      </p:grpSpPr>
      <p:pic>
        <p:nvPicPr>
          <p:cNvPr id="848" name="Google Shape;848;p96"/>
          <p:cNvPicPr preferRelativeResize="0"/>
          <p:nvPr/>
        </p:nvPicPr>
        <p:blipFill>
          <a:blip r:embed="rId3">
            <a:alphaModFix amt="71000"/>
          </a:blip>
          <a:stretch>
            <a:fillRect/>
          </a:stretch>
        </p:blipFill>
        <p:spPr>
          <a:xfrm>
            <a:off x="6767407" y="3327401"/>
            <a:ext cx="2710782" cy="3529696"/>
          </a:xfrm>
          <a:prstGeom prst="rect">
            <a:avLst/>
          </a:prstGeom>
          <a:noFill/>
          <a:ln>
            <a:noFill/>
          </a:ln>
        </p:spPr>
      </p:pic>
      <p:pic>
        <p:nvPicPr>
          <p:cNvPr id="849" name="Google Shape;849;p96"/>
          <p:cNvPicPr preferRelativeResize="0"/>
          <p:nvPr/>
        </p:nvPicPr>
        <p:blipFill>
          <a:blip r:embed="rId4">
            <a:alphaModFix amt="71000"/>
          </a:blip>
          <a:stretch>
            <a:fillRect/>
          </a:stretch>
        </p:blipFill>
        <p:spPr>
          <a:xfrm>
            <a:off x="9478189" y="3327401"/>
            <a:ext cx="2710763" cy="3529712"/>
          </a:xfrm>
          <a:prstGeom prst="rect">
            <a:avLst/>
          </a:prstGeom>
          <a:noFill/>
          <a:ln>
            <a:noFill/>
          </a:ln>
        </p:spPr>
      </p:pic>
      <p:sp>
        <p:nvSpPr>
          <p:cNvPr id="850" name="Google Shape;850;p96"/>
          <p:cNvSpPr txBox="1"/>
          <p:nvPr/>
        </p:nvSpPr>
        <p:spPr>
          <a:xfrm>
            <a:off x="589752" y="465733"/>
            <a:ext cx="7525800" cy="1042500"/>
          </a:xfrm>
          <a:prstGeom prst="rect">
            <a:avLst/>
          </a:prstGeom>
          <a:noFill/>
          <a:ln>
            <a:noFill/>
          </a:ln>
        </p:spPr>
        <p:txBody>
          <a:bodyPr anchorCtr="0" anchor="t" bIns="121875" lIns="121875" spcFirstLastPara="1" rIns="121875" wrap="square" tIns="121875">
            <a:noAutofit/>
          </a:bodyPr>
          <a:lstStyle/>
          <a:p>
            <a:pPr indent="0" lvl="0" marL="0" rtl="0" algn="l">
              <a:spcBef>
                <a:spcPts val="0"/>
              </a:spcBef>
              <a:spcAft>
                <a:spcPts val="700"/>
              </a:spcAft>
              <a:buNone/>
            </a:pPr>
            <a:r>
              <a:rPr lang="en" sz="4300">
                <a:solidFill>
                  <a:srgbClr val="ED8C00"/>
                </a:solidFill>
                <a:latin typeface="Inter Black"/>
                <a:ea typeface="Inter Black"/>
                <a:cs typeface="Inter Black"/>
                <a:sym typeface="Inter Black"/>
              </a:rPr>
              <a:t>Income &amp; Wealth</a:t>
            </a:r>
            <a:endParaRPr sz="1200">
              <a:solidFill>
                <a:schemeClr val="dk2"/>
              </a:solidFill>
              <a:latin typeface="Inter Light"/>
              <a:ea typeface="Inter Light"/>
              <a:cs typeface="Inter Light"/>
              <a:sym typeface="Inter Light"/>
            </a:endParaRPr>
          </a:p>
        </p:txBody>
      </p:sp>
      <p:pic>
        <p:nvPicPr>
          <p:cNvPr id="851" name="Google Shape;851;p96"/>
          <p:cNvPicPr preferRelativeResize="0"/>
          <p:nvPr/>
        </p:nvPicPr>
        <p:blipFill>
          <a:blip r:embed="rId5">
            <a:alphaModFix/>
          </a:blip>
          <a:stretch>
            <a:fillRect/>
          </a:stretch>
        </p:blipFill>
        <p:spPr>
          <a:xfrm>
            <a:off x="4012196" y="3727590"/>
            <a:ext cx="2545714" cy="2723577"/>
          </a:xfrm>
          <a:prstGeom prst="rect">
            <a:avLst/>
          </a:prstGeom>
          <a:noFill/>
          <a:ln>
            <a:noFill/>
          </a:ln>
        </p:spPr>
      </p:pic>
      <p:sp>
        <p:nvSpPr>
          <p:cNvPr id="852" name="Google Shape;852;p96"/>
          <p:cNvSpPr txBox="1"/>
          <p:nvPr/>
        </p:nvSpPr>
        <p:spPr>
          <a:xfrm>
            <a:off x="4562859" y="3651401"/>
            <a:ext cx="1734900" cy="330300"/>
          </a:xfrm>
          <a:prstGeom prst="rect">
            <a:avLst/>
          </a:prstGeom>
          <a:noFill/>
          <a:ln>
            <a:noFill/>
          </a:ln>
        </p:spPr>
        <p:txBody>
          <a:bodyPr anchorCtr="0" anchor="t" bIns="121875" lIns="121875" spcFirstLastPara="1" rIns="121875" wrap="square" tIns="121875">
            <a:noAutofit/>
          </a:bodyPr>
          <a:lstStyle/>
          <a:p>
            <a:pPr indent="0" lvl="0" marL="0" rtl="0" algn="l">
              <a:spcBef>
                <a:spcPts val="0"/>
              </a:spcBef>
              <a:spcAft>
                <a:spcPts val="0"/>
              </a:spcAft>
              <a:buNone/>
            </a:pPr>
            <a:r>
              <a:rPr b="1" lang="en" sz="1900">
                <a:solidFill>
                  <a:srgbClr val="FFAB40"/>
                </a:solidFill>
                <a:latin typeface="Inter"/>
                <a:ea typeface="Inter"/>
                <a:cs typeface="Inter"/>
                <a:sym typeface="Inter"/>
              </a:rPr>
              <a:t>2014-2019</a:t>
            </a:r>
            <a:endParaRPr b="1" sz="1900">
              <a:solidFill>
                <a:srgbClr val="FFAB40"/>
              </a:solidFill>
              <a:latin typeface="Inter"/>
              <a:ea typeface="Inter"/>
              <a:cs typeface="Inter"/>
              <a:sym typeface="Inter"/>
            </a:endParaRPr>
          </a:p>
        </p:txBody>
      </p:sp>
      <p:sp>
        <p:nvSpPr>
          <p:cNvPr id="853" name="Google Shape;853;p96"/>
          <p:cNvSpPr txBox="1"/>
          <p:nvPr/>
        </p:nvSpPr>
        <p:spPr>
          <a:xfrm>
            <a:off x="153861" y="1335933"/>
            <a:ext cx="10587900" cy="1991700"/>
          </a:xfrm>
          <a:prstGeom prst="rect">
            <a:avLst/>
          </a:prstGeom>
          <a:noFill/>
          <a:ln>
            <a:noFill/>
          </a:ln>
        </p:spPr>
        <p:txBody>
          <a:bodyPr anchorCtr="0" anchor="t" bIns="121875" lIns="121875" spcFirstLastPara="1" rIns="121875" wrap="square" tIns="121875">
            <a:noAutofit/>
          </a:bodyPr>
          <a:lstStyle/>
          <a:p>
            <a:pPr indent="-457200" lvl="0" marL="609600" rtl="0" algn="l">
              <a:spcBef>
                <a:spcPts val="0"/>
              </a:spcBef>
              <a:spcAft>
                <a:spcPts val="0"/>
              </a:spcAft>
              <a:buClr>
                <a:schemeClr val="dk1"/>
              </a:buClr>
              <a:buSzPts val="2400"/>
              <a:buFont typeface="Inter"/>
              <a:buChar char="●"/>
            </a:pPr>
            <a:r>
              <a:rPr lang="en" sz="2400">
                <a:solidFill>
                  <a:schemeClr val="dk1"/>
                </a:solidFill>
                <a:latin typeface="Inter"/>
                <a:ea typeface="Inter"/>
                <a:cs typeface="Inter"/>
                <a:sym typeface="Inter"/>
              </a:rPr>
              <a:t>The plunder of Black wealth begins in the Commonwealth with the legalization of slavery in 1641 </a:t>
            </a:r>
            <a:endParaRPr sz="2400">
              <a:solidFill>
                <a:schemeClr val="dk1"/>
              </a:solidFill>
              <a:latin typeface="Inter"/>
              <a:ea typeface="Inter"/>
              <a:cs typeface="Inter"/>
              <a:sym typeface="Inter"/>
            </a:endParaRPr>
          </a:p>
          <a:p>
            <a:pPr indent="-457200" lvl="0" marL="609600" rtl="0" algn="l">
              <a:spcBef>
                <a:spcPts val="1300"/>
              </a:spcBef>
              <a:spcAft>
                <a:spcPts val="0"/>
              </a:spcAft>
              <a:buClr>
                <a:schemeClr val="dk1"/>
              </a:buClr>
              <a:buSzPts val="2400"/>
              <a:buFont typeface="Inter"/>
              <a:buChar char="●"/>
            </a:pPr>
            <a:r>
              <a:rPr lang="en" sz="2400">
                <a:solidFill>
                  <a:schemeClr val="dk1"/>
                </a:solidFill>
                <a:latin typeface="Inter"/>
                <a:ea typeface="Inter"/>
                <a:cs typeface="Inter"/>
                <a:sym typeface="Inter"/>
              </a:rPr>
              <a:t>Exclusion from homeownership through redlining and restrictive covenants blocked the most effective pathway for building wealth</a:t>
            </a:r>
            <a:endParaRPr sz="2400">
              <a:solidFill>
                <a:schemeClr val="dk1"/>
              </a:solidFill>
              <a:latin typeface="Inter"/>
              <a:ea typeface="Inter"/>
              <a:cs typeface="Inter"/>
              <a:sym typeface="Inter"/>
            </a:endParaRPr>
          </a:p>
          <a:p>
            <a:pPr indent="0" lvl="0" marL="0" rtl="0" algn="l">
              <a:spcBef>
                <a:spcPts val="1300"/>
              </a:spcBef>
              <a:spcAft>
                <a:spcPts val="0"/>
              </a:spcAft>
              <a:buNone/>
            </a:pPr>
            <a:r>
              <a:t/>
            </a:r>
            <a:endParaRPr sz="2400">
              <a:solidFill>
                <a:srgbClr val="ED8C00"/>
              </a:solidFill>
              <a:latin typeface="Inter"/>
              <a:ea typeface="Inter"/>
              <a:cs typeface="Inter"/>
              <a:sym typeface="Inter"/>
            </a:endParaRPr>
          </a:p>
        </p:txBody>
      </p:sp>
      <p:sp>
        <p:nvSpPr>
          <p:cNvPr id="854" name="Google Shape;854;p96"/>
          <p:cNvSpPr txBox="1"/>
          <p:nvPr/>
        </p:nvSpPr>
        <p:spPr>
          <a:xfrm>
            <a:off x="153862" y="3139200"/>
            <a:ext cx="3574200" cy="3224100"/>
          </a:xfrm>
          <a:prstGeom prst="rect">
            <a:avLst/>
          </a:prstGeom>
          <a:noFill/>
          <a:ln>
            <a:noFill/>
          </a:ln>
        </p:spPr>
        <p:txBody>
          <a:bodyPr anchorCtr="0" anchor="t" bIns="121875" lIns="121875" spcFirstLastPara="1" rIns="121875" wrap="square" tIns="121875">
            <a:noAutofit/>
          </a:bodyPr>
          <a:lstStyle/>
          <a:p>
            <a:pPr indent="-457200" lvl="0" marL="609600" rtl="0" algn="l">
              <a:spcBef>
                <a:spcPts val="0"/>
              </a:spcBef>
              <a:spcAft>
                <a:spcPts val="1300"/>
              </a:spcAft>
              <a:buClr>
                <a:schemeClr val="dk1"/>
              </a:buClr>
              <a:buSzPts val="2400"/>
              <a:buFont typeface="Inter"/>
              <a:buChar char="●"/>
            </a:pPr>
            <a:r>
              <a:rPr lang="en" sz="2400">
                <a:solidFill>
                  <a:schemeClr val="dk1"/>
                </a:solidFill>
                <a:latin typeface="Inter"/>
                <a:ea typeface="Inter"/>
                <a:cs typeface="Inter"/>
                <a:sym typeface="Inter"/>
              </a:rPr>
              <a:t>The city’s present quarter-million dollar racial wealth gap reflects the compounded impact of anti-Blackness in our city </a:t>
            </a:r>
            <a:endParaRPr sz="2400">
              <a:solidFill>
                <a:schemeClr val="dk1"/>
              </a:solidFill>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58" name="Shape 858"/>
        <p:cNvGrpSpPr/>
        <p:nvPr/>
      </p:nvGrpSpPr>
      <p:grpSpPr>
        <a:xfrm>
          <a:off x="0" y="0"/>
          <a:ext cx="0" cy="0"/>
          <a:chOff x="0" y="0"/>
          <a:chExt cx="0" cy="0"/>
        </a:xfrm>
      </p:grpSpPr>
      <p:sp>
        <p:nvSpPr>
          <p:cNvPr id="859" name="Google Shape;859;p97"/>
          <p:cNvSpPr txBox="1"/>
          <p:nvPr/>
        </p:nvSpPr>
        <p:spPr>
          <a:xfrm>
            <a:off x="468183" y="377633"/>
            <a:ext cx="7525800" cy="1042500"/>
          </a:xfrm>
          <a:prstGeom prst="rect">
            <a:avLst/>
          </a:prstGeom>
          <a:noFill/>
          <a:ln>
            <a:noFill/>
          </a:ln>
        </p:spPr>
        <p:txBody>
          <a:bodyPr anchorCtr="0" anchor="t" bIns="121875" lIns="121875" spcFirstLastPara="1" rIns="121875" wrap="square" tIns="121875">
            <a:noAutofit/>
          </a:bodyPr>
          <a:lstStyle/>
          <a:p>
            <a:pPr indent="0" lvl="0" marL="0" rtl="0" algn="l">
              <a:spcBef>
                <a:spcPts val="0"/>
              </a:spcBef>
              <a:spcAft>
                <a:spcPts val="0"/>
              </a:spcAft>
              <a:buNone/>
            </a:pPr>
            <a:r>
              <a:rPr lang="en" sz="4300">
                <a:solidFill>
                  <a:srgbClr val="ED8C00"/>
                </a:solidFill>
                <a:latin typeface="Inter Black"/>
                <a:ea typeface="Inter Black"/>
                <a:cs typeface="Inter Black"/>
                <a:sym typeface="Inter Black"/>
              </a:rPr>
              <a:t>Culture &amp; Symbols</a:t>
            </a:r>
            <a:endParaRPr sz="4300">
              <a:solidFill>
                <a:srgbClr val="ED8C00"/>
              </a:solidFill>
              <a:latin typeface="Inter Black"/>
              <a:ea typeface="Inter Black"/>
              <a:cs typeface="Inter Black"/>
              <a:sym typeface="Inter Black"/>
            </a:endParaRPr>
          </a:p>
          <a:p>
            <a:pPr indent="0" lvl="0" marL="0" rtl="0" algn="l">
              <a:spcBef>
                <a:spcPts val="700"/>
              </a:spcBef>
              <a:spcAft>
                <a:spcPts val="700"/>
              </a:spcAft>
              <a:buNone/>
            </a:pPr>
            <a:r>
              <a:t/>
            </a:r>
            <a:endParaRPr sz="4300">
              <a:solidFill>
                <a:srgbClr val="ED8C00"/>
              </a:solidFill>
              <a:latin typeface="Inter Black"/>
              <a:ea typeface="Inter Black"/>
              <a:cs typeface="Inter Black"/>
              <a:sym typeface="Inter Black"/>
            </a:endParaRPr>
          </a:p>
        </p:txBody>
      </p:sp>
      <p:pic>
        <p:nvPicPr>
          <p:cNvPr id="860" name="Google Shape;860;p97"/>
          <p:cNvPicPr preferRelativeResize="0"/>
          <p:nvPr/>
        </p:nvPicPr>
        <p:blipFill>
          <a:blip r:embed="rId3">
            <a:alphaModFix/>
          </a:blip>
          <a:stretch>
            <a:fillRect/>
          </a:stretch>
        </p:blipFill>
        <p:spPr>
          <a:xfrm>
            <a:off x="5281881" y="3130167"/>
            <a:ext cx="6134787" cy="3726902"/>
          </a:xfrm>
          <a:prstGeom prst="rect">
            <a:avLst/>
          </a:prstGeom>
          <a:noFill/>
          <a:ln>
            <a:noFill/>
          </a:ln>
        </p:spPr>
      </p:pic>
      <p:pic>
        <p:nvPicPr>
          <p:cNvPr id="861" name="Google Shape;861;p97"/>
          <p:cNvPicPr preferRelativeResize="0"/>
          <p:nvPr/>
        </p:nvPicPr>
        <p:blipFill rotWithShape="1">
          <a:blip r:embed="rId4">
            <a:alphaModFix/>
          </a:blip>
          <a:srcRect b="0" l="0" r="7995" t="0"/>
          <a:stretch/>
        </p:blipFill>
        <p:spPr>
          <a:xfrm>
            <a:off x="11416675" y="3130167"/>
            <a:ext cx="772274" cy="3727834"/>
          </a:xfrm>
          <a:prstGeom prst="rect">
            <a:avLst/>
          </a:prstGeom>
          <a:noFill/>
          <a:ln>
            <a:noFill/>
          </a:ln>
        </p:spPr>
      </p:pic>
      <p:sp>
        <p:nvSpPr>
          <p:cNvPr id="862" name="Google Shape;862;p97"/>
          <p:cNvSpPr txBox="1"/>
          <p:nvPr/>
        </p:nvSpPr>
        <p:spPr>
          <a:xfrm>
            <a:off x="153861" y="1335933"/>
            <a:ext cx="11479500" cy="1965900"/>
          </a:xfrm>
          <a:prstGeom prst="rect">
            <a:avLst/>
          </a:prstGeom>
          <a:noFill/>
          <a:ln>
            <a:noFill/>
          </a:ln>
        </p:spPr>
        <p:txBody>
          <a:bodyPr anchorCtr="0" anchor="t" bIns="121875" lIns="121875" spcFirstLastPara="1" rIns="121875" wrap="square" tIns="121875">
            <a:noAutofit/>
          </a:bodyPr>
          <a:lstStyle/>
          <a:p>
            <a:pPr indent="-457200" lvl="0" marL="609600" rtl="0" algn="l">
              <a:spcBef>
                <a:spcPts val="0"/>
              </a:spcBef>
              <a:spcAft>
                <a:spcPts val="0"/>
              </a:spcAft>
              <a:buClr>
                <a:schemeClr val="dk1"/>
              </a:buClr>
              <a:buSzPts val="2400"/>
              <a:buFont typeface="Inter"/>
              <a:buChar char="●"/>
            </a:pPr>
            <a:r>
              <a:rPr lang="en" sz="2400">
                <a:solidFill>
                  <a:schemeClr val="dk1"/>
                </a:solidFill>
                <a:latin typeface="Inter"/>
                <a:ea typeface="Inter"/>
                <a:cs typeface="Inter"/>
                <a:sym typeface="Inter"/>
              </a:rPr>
              <a:t>Of nearly 80 statues and monuments in Boston, only 8 reflect Black history and voices</a:t>
            </a:r>
            <a:endParaRPr sz="2400">
              <a:solidFill>
                <a:schemeClr val="dk1"/>
              </a:solidFill>
              <a:latin typeface="Inter"/>
              <a:ea typeface="Inter"/>
              <a:cs typeface="Inter"/>
              <a:sym typeface="Inter"/>
            </a:endParaRPr>
          </a:p>
          <a:p>
            <a:pPr indent="-457200" lvl="0" marL="609600" rtl="0" algn="l">
              <a:spcBef>
                <a:spcPts val="1300"/>
              </a:spcBef>
              <a:spcAft>
                <a:spcPts val="0"/>
              </a:spcAft>
              <a:buClr>
                <a:schemeClr val="dk1"/>
              </a:buClr>
              <a:buSzPts val="2400"/>
              <a:buFont typeface="Inter"/>
              <a:buChar char="●"/>
            </a:pPr>
            <a:r>
              <a:rPr lang="en" sz="2400">
                <a:solidFill>
                  <a:schemeClr val="dk1"/>
                </a:solidFill>
                <a:latin typeface="Inter"/>
                <a:ea typeface="Inter"/>
                <a:cs typeface="Inter"/>
                <a:sym typeface="Inter"/>
              </a:rPr>
              <a:t>Leading cultural organizations’ collections continue to reify European artistic traditions, while those of the Global South and the African diaspora occupy marginal spaces</a:t>
            </a:r>
            <a:endParaRPr sz="2400">
              <a:solidFill>
                <a:schemeClr val="dk1"/>
              </a:solidFill>
              <a:latin typeface="Inter"/>
              <a:ea typeface="Inter"/>
              <a:cs typeface="Inter"/>
              <a:sym typeface="Inter"/>
            </a:endParaRPr>
          </a:p>
          <a:p>
            <a:pPr indent="0" lvl="0" marL="0" rtl="0" algn="l">
              <a:spcBef>
                <a:spcPts val="1300"/>
              </a:spcBef>
              <a:spcAft>
                <a:spcPts val="0"/>
              </a:spcAft>
              <a:buNone/>
            </a:pPr>
            <a:r>
              <a:t/>
            </a:r>
            <a:endParaRPr sz="2400">
              <a:solidFill>
                <a:schemeClr val="dk1"/>
              </a:solidFill>
              <a:latin typeface="Inter"/>
              <a:ea typeface="Inter"/>
              <a:cs typeface="Inter"/>
              <a:sym typeface="Inter"/>
            </a:endParaRPr>
          </a:p>
          <a:p>
            <a:pPr indent="0" lvl="0" marL="0" rtl="0" algn="l">
              <a:spcBef>
                <a:spcPts val="1300"/>
              </a:spcBef>
              <a:spcAft>
                <a:spcPts val="0"/>
              </a:spcAft>
              <a:buNone/>
            </a:pPr>
            <a:r>
              <a:t/>
            </a:r>
            <a:endParaRPr sz="2400">
              <a:solidFill>
                <a:srgbClr val="ED8C00"/>
              </a:solidFill>
              <a:latin typeface="Inter"/>
              <a:ea typeface="Inter"/>
              <a:cs typeface="Inter"/>
              <a:sym typeface="Inter"/>
            </a:endParaRPr>
          </a:p>
        </p:txBody>
      </p:sp>
      <p:pic>
        <p:nvPicPr>
          <p:cNvPr id="863" name="Google Shape;863;p97"/>
          <p:cNvPicPr preferRelativeResize="0"/>
          <p:nvPr/>
        </p:nvPicPr>
        <p:blipFill rotWithShape="1">
          <a:blip r:embed="rId5">
            <a:alphaModFix/>
          </a:blip>
          <a:srcRect b="0" l="9502" r="0" t="1719"/>
          <a:stretch/>
        </p:blipFill>
        <p:spPr>
          <a:xfrm>
            <a:off x="1464200" y="3706061"/>
            <a:ext cx="2439113" cy="3096739"/>
          </a:xfrm>
          <a:prstGeom prst="rect">
            <a:avLst/>
          </a:prstGeom>
          <a:noFill/>
          <a:ln>
            <a:noFill/>
          </a:ln>
        </p:spPr>
      </p:pic>
      <p:sp>
        <p:nvSpPr>
          <p:cNvPr id="864" name="Google Shape;864;p97"/>
          <p:cNvSpPr txBox="1"/>
          <p:nvPr/>
        </p:nvSpPr>
        <p:spPr>
          <a:xfrm>
            <a:off x="3031560" y="3576333"/>
            <a:ext cx="990900" cy="416100"/>
          </a:xfrm>
          <a:prstGeom prst="rect">
            <a:avLst/>
          </a:prstGeom>
          <a:noFill/>
          <a:ln>
            <a:noFill/>
          </a:ln>
        </p:spPr>
        <p:txBody>
          <a:bodyPr anchorCtr="0" anchor="t" bIns="121875" lIns="121875" spcFirstLastPara="1" rIns="121875" wrap="square" tIns="121875">
            <a:noAutofit/>
          </a:bodyPr>
          <a:lstStyle/>
          <a:p>
            <a:pPr indent="0" lvl="0" marL="0" rtl="0" algn="l">
              <a:spcBef>
                <a:spcPts val="0"/>
              </a:spcBef>
              <a:spcAft>
                <a:spcPts val="0"/>
              </a:spcAft>
              <a:buNone/>
            </a:pPr>
            <a:r>
              <a:rPr b="1" lang="en" sz="1900">
                <a:solidFill>
                  <a:srgbClr val="FFAB40"/>
                </a:solidFill>
                <a:latin typeface="Inter"/>
                <a:ea typeface="Inter"/>
                <a:cs typeface="Inter"/>
                <a:sym typeface="Inter"/>
              </a:rPr>
              <a:t>2016</a:t>
            </a:r>
            <a:endParaRPr b="1" sz="1900">
              <a:solidFill>
                <a:srgbClr val="FFAB40"/>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98"/>
          <p:cNvSpPr txBox="1"/>
          <p:nvPr>
            <p:ph idx="12" type="sldNum"/>
          </p:nvPr>
        </p:nvSpPr>
        <p:spPr>
          <a:xfrm>
            <a:off x="11406191" y="6333135"/>
            <a:ext cx="731400" cy="524700"/>
          </a:xfrm>
          <a:prstGeom prst="rect">
            <a:avLst/>
          </a:prstGeom>
          <a:noFill/>
          <a:ln>
            <a:noFill/>
          </a:ln>
        </p:spPr>
        <p:txBody>
          <a:bodyPr anchorCtr="0" anchor="ctr" bIns="121875" lIns="121875" spcFirstLastPara="1" rIns="121875" wrap="square" tIns="121875">
            <a:normAutofit/>
          </a:bodyPr>
          <a:lstStyle/>
          <a:p>
            <a:pPr indent="0" lvl="0" marL="0" rtl="0" algn="r">
              <a:spcBef>
                <a:spcPts val="0"/>
              </a:spcBef>
              <a:spcAft>
                <a:spcPts val="0"/>
              </a:spcAft>
              <a:buNone/>
            </a:pPr>
            <a:fld id="{00000000-1234-1234-1234-123412341234}" type="slidenum">
              <a:rPr lang="en"/>
              <a:t>‹#›</a:t>
            </a:fld>
            <a:endParaRPr/>
          </a:p>
        </p:txBody>
      </p:sp>
      <p:pic>
        <p:nvPicPr>
          <p:cNvPr id="870" name="Google Shape;870;p98"/>
          <p:cNvPicPr preferRelativeResize="0"/>
          <p:nvPr/>
        </p:nvPicPr>
        <p:blipFill rotWithShape="1">
          <a:blip r:embed="rId3">
            <a:alphaModFix amt="80000"/>
          </a:blip>
          <a:srcRect b="6376" l="0" r="0" t="16895"/>
          <a:stretch/>
        </p:blipFill>
        <p:spPr>
          <a:xfrm>
            <a:off x="4166" y="0"/>
            <a:ext cx="12188951" cy="6858000"/>
          </a:xfrm>
          <a:prstGeom prst="rect">
            <a:avLst/>
          </a:prstGeom>
          <a:noFill/>
          <a:ln>
            <a:noFill/>
          </a:ln>
        </p:spPr>
      </p:pic>
      <p:sp>
        <p:nvSpPr>
          <p:cNvPr id="871" name="Google Shape;871;p98"/>
          <p:cNvSpPr txBox="1"/>
          <p:nvPr>
            <p:ph idx="4294967295" type="title"/>
          </p:nvPr>
        </p:nvSpPr>
        <p:spPr>
          <a:xfrm>
            <a:off x="129967" y="4044767"/>
            <a:ext cx="10710000" cy="1479300"/>
          </a:xfrm>
          <a:prstGeom prst="rect">
            <a:avLst/>
          </a:prstGeom>
        </p:spPr>
        <p:txBody>
          <a:bodyPr anchorCtr="0" anchor="t" bIns="121875" lIns="121875" spcFirstLastPara="1" rIns="121875" wrap="square" tIns="121875">
            <a:normAutofit fontScale="90000"/>
          </a:bodyPr>
          <a:lstStyle/>
          <a:p>
            <a:pPr indent="0" lvl="0" marL="0" rtl="0" algn="l">
              <a:lnSpc>
                <a:spcPct val="115000"/>
              </a:lnSpc>
              <a:spcBef>
                <a:spcPts val="0"/>
              </a:spcBef>
              <a:spcAft>
                <a:spcPts val="0"/>
              </a:spcAft>
              <a:buNone/>
            </a:pPr>
            <a:r>
              <a:rPr lang="en" sz="1900">
                <a:solidFill>
                  <a:schemeClr val="dk1"/>
                </a:solidFill>
                <a:latin typeface="Inter Black"/>
                <a:ea typeface="Inter Black"/>
                <a:cs typeface="Inter Black"/>
                <a:sym typeface="Inter Black"/>
              </a:rPr>
              <a:t>THE CALL FOR REPARATIONS IS ABOUT</a:t>
            </a:r>
            <a:endParaRPr sz="1900">
              <a:solidFill>
                <a:schemeClr val="dk1"/>
              </a:solidFill>
              <a:latin typeface="Inter Black"/>
              <a:ea typeface="Inter Black"/>
              <a:cs typeface="Inter Black"/>
              <a:sym typeface="Inter Black"/>
            </a:endParaRPr>
          </a:p>
          <a:p>
            <a:pPr indent="0" lvl="0" marL="0" rtl="0" algn="l">
              <a:lnSpc>
                <a:spcPct val="115000"/>
              </a:lnSpc>
              <a:spcBef>
                <a:spcPts val="0"/>
              </a:spcBef>
              <a:spcAft>
                <a:spcPts val="0"/>
              </a:spcAft>
              <a:buNone/>
            </a:pPr>
            <a:r>
              <a:rPr lang="en" sz="1900">
                <a:solidFill>
                  <a:schemeClr val="dk1"/>
                </a:solidFill>
                <a:latin typeface="Inter Black"/>
                <a:ea typeface="Inter Black"/>
                <a:cs typeface="Inter Black"/>
                <a:sym typeface="Inter Black"/>
              </a:rPr>
              <a:t>MORE THAN FINANCIAL COMPENSATION.</a:t>
            </a:r>
            <a:endParaRPr sz="1900">
              <a:solidFill>
                <a:schemeClr val="dk1"/>
              </a:solidFill>
              <a:latin typeface="Inter Black"/>
              <a:ea typeface="Inter Black"/>
              <a:cs typeface="Inter Black"/>
              <a:sym typeface="Inter Black"/>
            </a:endParaRPr>
          </a:p>
          <a:p>
            <a:pPr indent="0" lvl="0" marL="0" rtl="0" algn="l">
              <a:lnSpc>
                <a:spcPct val="115000"/>
              </a:lnSpc>
              <a:spcBef>
                <a:spcPts val="0"/>
              </a:spcBef>
              <a:spcAft>
                <a:spcPts val="0"/>
              </a:spcAft>
              <a:buNone/>
            </a:pPr>
            <a:r>
              <a:rPr lang="en" sz="1900">
                <a:solidFill>
                  <a:schemeClr val="dk1"/>
                </a:solidFill>
                <a:latin typeface="Inter Black"/>
                <a:ea typeface="Inter Black"/>
                <a:cs typeface="Inter Black"/>
                <a:sym typeface="Inter Black"/>
              </a:rPr>
              <a:t>IT IS ABOUT ACKNOWLEDGING THE</a:t>
            </a:r>
            <a:endParaRPr sz="1900">
              <a:solidFill>
                <a:schemeClr val="dk1"/>
              </a:solidFill>
              <a:latin typeface="Inter Black"/>
              <a:ea typeface="Inter Black"/>
              <a:cs typeface="Inter Black"/>
              <a:sym typeface="Inter Black"/>
            </a:endParaRPr>
          </a:p>
          <a:p>
            <a:pPr indent="0" lvl="0" marL="0" rtl="0" algn="l">
              <a:lnSpc>
                <a:spcPct val="115000"/>
              </a:lnSpc>
              <a:spcBef>
                <a:spcPts val="0"/>
              </a:spcBef>
              <a:spcAft>
                <a:spcPts val="0"/>
              </a:spcAft>
              <a:buNone/>
            </a:pPr>
            <a:r>
              <a:rPr lang="en" sz="1900">
                <a:solidFill>
                  <a:schemeClr val="dk1"/>
                </a:solidFill>
                <a:latin typeface="Inter Black"/>
                <a:ea typeface="Inter Black"/>
                <a:cs typeface="Inter Black"/>
                <a:sym typeface="Inter Black"/>
              </a:rPr>
              <a:t>ONGOING HARMS OF SYSTEMIC RACISM,</a:t>
            </a:r>
            <a:endParaRPr sz="1900">
              <a:solidFill>
                <a:schemeClr val="dk1"/>
              </a:solidFill>
              <a:latin typeface="Inter Black"/>
              <a:ea typeface="Inter Black"/>
              <a:cs typeface="Inter Black"/>
              <a:sym typeface="Inter Black"/>
            </a:endParaRPr>
          </a:p>
          <a:p>
            <a:pPr indent="0" lvl="0" marL="0" rtl="0" algn="l">
              <a:lnSpc>
                <a:spcPct val="115000"/>
              </a:lnSpc>
              <a:spcBef>
                <a:spcPts val="0"/>
              </a:spcBef>
              <a:spcAft>
                <a:spcPts val="0"/>
              </a:spcAft>
              <a:buNone/>
            </a:pPr>
            <a:r>
              <a:rPr lang="en" sz="1900">
                <a:solidFill>
                  <a:schemeClr val="dk1"/>
                </a:solidFill>
                <a:latin typeface="Inter Black"/>
                <a:ea typeface="Inter Black"/>
                <a:cs typeface="Inter Black"/>
                <a:sym typeface="Inter Black"/>
              </a:rPr>
              <a:t>ADDRESSING THE ROOT CAUSES OF</a:t>
            </a:r>
            <a:endParaRPr sz="1900">
              <a:solidFill>
                <a:schemeClr val="dk1"/>
              </a:solidFill>
              <a:latin typeface="Inter Black"/>
              <a:ea typeface="Inter Black"/>
              <a:cs typeface="Inter Black"/>
              <a:sym typeface="Inter Black"/>
            </a:endParaRPr>
          </a:p>
          <a:p>
            <a:pPr indent="0" lvl="0" marL="0" rtl="0" algn="l">
              <a:lnSpc>
                <a:spcPct val="115000"/>
              </a:lnSpc>
              <a:spcBef>
                <a:spcPts val="0"/>
              </a:spcBef>
              <a:spcAft>
                <a:spcPts val="0"/>
              </a:spcAft>
              <a:buNone/>
            </a:pPr>
            <a:r>
              <a:rPr lang="en" sz="1900">
                <a:solidFill>
                  <a:schemeClr val="dk1"/>
                </a:solidFill>
                <a:latin typeface="Inter Black"/>
                <a:ea typeface="Inter Black"/>
                <a:cs typeface="Inter Black"/>
                <a:sym typeface="Inter Black"/>
              </a:rPr>
              <a:t>THESE INJUSTICES, AND PROMOTING</a:t>
            </a:r>
            <a:endParaRPr sz="1900">
              <a:solidFill>
                <a:schemeClr val="dk1"/>
              </a:solidFill>
              <a:latin typeface="Inter Black"/>
              <a:ea typeface="Inter Black"/>
              <a:cs typeface="Inter Black"/>
              <a:sym typeface="Inter Black"/>
            </a:endParaRPr>
          </a:p>
          <a:p>
            <a:pPr indent="0" lvl="0" marL="0" rtl="0" algn="l">
              <a:lnSpc>
                <a:spcPct val="115000"/>
              </a:lnSpc>
              <a:spcBef>
                <a:spcPts val="0"/>
              </a:spcBef>
              <a:spcAft>
                <a:spcPts val="0"/>
              </a:spcAft>
              <a:buNone/>
            </a:pPr>
            <a:r>
              <a:rPr lang="en" sz="1900">
                <a:solidFill>
                  <a:schemeClr val="dk1"/>
                </a:solidFill>
                <a:latin typeface="Inter Black"/>
                <a:ea typeface="Inter Black"/>
                <a:cs typeface="Inter Black"/>
                <a:sym typeface="Inter Black"/>
              </a:rPr>
              <a:t>HEALING AND RESTORATION FOR</a:t>
            </a:r>
            <a:endParaRPr sz="1900">
              <a:solidFill>
                <a:schemeClr val="dk1"/>
              </a:solidFill>
              <a:latin typeface="Inter Black"/>
              <a:ea typeface="Inter Black"/>
              <a:cs typeface="Inter Black"/>
              <a:sym typeface="Inter Black"/>
            </a:endParaRPr>
          </a:p>
          <a:p>
            <a:pPr indent="0" lvl="0" marL="0" rtl="0" algn="l">
              <a:lnSpc>
                <a:spcPct val="115000"/>
              </a:lnSpc>
              <a:spcBef>
                <a:spcPts val="0"/>
              </a:spcBef>
              <a:spcAft>
                <a:spcPts val="0"/>
              </a:spcAft>
              <a:buNone/>
            </a:pPr>
            <a:r>
              <a:rPr lang="en" sz="1900">
                <a:solidFill>
                  <a:schemeClr val="dk1"/>
                </a:solidFill>
                <a:latin typeface="Inter Black"/>
                <a:ea typeface="Inter Black"/>
                <a:cs typeface="Inter Black"/>
                <a:sym typeface="Inter Black"/>
              </a:rPr>
              <a:t>INDIVIDUALS AND COMMUNITIES WHO</a:t>
            </a:r>
            <a:endParaRPr sz="1900">
              <a:solidFill>
                <a:schemeClr val="dk1"/>
              </a:solidFill>
              <a:latin typeface="Inter Black"/>
              <a:ea typeface="Inter Black"/>
              <a:cs typeface="Inter Black"/>
              <a:sym typeface="Inter Black"/>
            </a:endParaRPr>
          </a:p>
          <a:p>
            <a:pPr indent="0" lvl="0" marL="0" rtl="0" algn="l">
              <a:lnSpc>
                <a:spcPct val="115000"/>
              </a:lnSpc>
              <a:spcBef>
                <a:spcPts val="0"/>
              </a:spcBef>
              <a:spcAft>
                <a:spcPts val="0"/>
              </a:spcAft>
              <a:buNone/>
            </a:pPr>
            <a:r>
              <a:rPr lang="en" sz="1900">
                <a:solidFill>
                  <a:schemeClr val="dk1"/>
                </a:solidFill>
                <a:latin typeface="Inter Black"/>
                <a:ea typeface="Inter Black"/>
                <a:cs typeface="Inter Black"/>
                <a:sym typeface="Inter Black"/>
              </a:rPr>
              <a:t>HAVE SUFFERED FOR FAR TOO LONG.</a:t>
            </a:r>
            <a:endParaRPr sz="1900">
              <a:solidFill>
                <a:schemeClr val="dk1"/>
              </a:solidFill>
              <a:latin typeface="Inter Black"/>
              <a:ea typeface="Inter Black"/>
              <a:cs typeface="Inter Black"/>
              <a:sym typeface="Inter Black"/>
            </a:endParaRPr>
          </a:p>
          <a:p>
            <a:pPr indent="0" lvl="0" marL="0" rtl="0" algn="l">
              <a:lnSpc>
                <a:spcPct val="115000"/>
              </a:lnSpc>
              <a:spcBef>
                <a:spcPts val="0"/>
              </a:spcBef>
              <a:spcAft>
                <a:spcPts val="0"/>
              </a:spcAft>
              <a:buNone/>
            </a:pPr>
            <a:r>
              <a:t/>
            </a:r>
            <a:endParaRPr sz="19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id="876" name="Google Shape;876;p99"/>
          <p:cNvPicPr preferRelativeResize="0"/>
          <p:nvPr/>
        </p:nvPicPr>
        <p:blipFill>
          <a:blip r:embed="rId3">
            <a:alphaModFix amt="35000"/>
          </a:blip>
          <a:stretch>
            <a:fillRect/>
          </a:stretch>
        </p:blipFill>
        <p:spPr>
          <a:xfrm>
            <a:off x="-766508" y="-134682"/>
            <a:ext cx="13385119" cy="7934349"/>
          </a:xfrm>
          <a:prstGeom prst="rect">
            <a:avLst/>
          </a:prstGeom>
          <a:noFill/>
          <a:ln>
            <a:noFill/>
          </a:ln>
        </p:spPr>
      </p:pic>
      <p:cxnSp>
        <p:nvCxnSpPr>
          <p:cNvPr id="877" name="Google Shape;877;p99"/>
          <p:cNvCxnSpPr/>
          <p:nvPr/>
        </p:nvCxnSpPr>
        <p:spPr>
          <a:xfrm flipH="1">
            <a:off x="653380" y="5633867"/>
            <a:ext cx="8350800" cy="4800"/>
          </a:xfrm>
          <a:prstGeom prst="straightConnector1">
            <a:avLst/>
          </a:prstGeom>
          <a:noFill/>
          <a:ln cap="flat" cmpd="sng" w="28575">
            <a:solidFill>
              <a:schemeClr val="lt1"/>
            </a:solidFill>
            <a:prstDash val="solid"/>
            <a:round/>
            <a:headEnd len="med" w="med" type="none"/>
            <a:tailEnd len="med" w="med" type="none"/>
          </a:ln>
        </p:spPr>
      </p:cxnSp>
      <p:pic>
        <p:nvPicPr>
          <p:cNvPr id="878" name="Google Shape;878;p99"/>
          <p:cNvPicPr preferRelativeResize="0"/>
          <p:nvPr/>
        </p:nvPicPr>
        <p:blipFill>
          <a:blip r:embed="rId4">
            <a:alphaModFix/>
          </a:blip>
          <a:stretch>
            <a:fillRect/>
          </a:stretch>
        </p:blipFill>
        <p:spPr>
          <a:xfrm>
            <a:off x="775506" y="4445713"/>
            <a:ext cx="593745" cy="553554"/>
          </a:xfrm>
          <a:prstGeom prst="rect">
            <a:avLst/>
          </a:prstGeom>
          <a:noFill/>
          <a:ln>
            <a:noFill/>
          </a:ln>
          <a:effectLst>
            <a:outerShdw blurRad="157163" rotWithShape="0" algn="bl">
              <a:srgbClr val="000000">
                <a:alpha val="36000"/>
              </a:srgbClr>
            </a:outerShdw>
          </a:effectLst>
        </p:spPr>
      </p:pic>
      <p:pic>
        <p:nvPicPr>
          <p:cNvPr id="879" name="Google Shape;879;p99"/>
          <p:cNvPicPr preferRelativeResize="0"/>
          <p:nvPr/>
        </p:nvPicPr>
        <p:blipFill>
          <a:blip r:embed="rId5">
            <a:alphaModFix/>
          </a:blip>
          <a:stretch>
            <a:fillRect/>
          </a:stretch>
        </p:blipFill>
        <p:spPr>
          <a:xfrm>
            <a:off x="775512" y="3163463"/>
            <a:ext cx="593745" cy="553554"/>
          </a:xfrm>
          <a:prstGeom prst="rect">
            <a:avLst/>
          </a:prstGeom>
          <a:noFill/>
          <a:ln>
            <a:noFill/>
          </a:ln>
          <a:effectLst>
            <a:outerShdw blurRad="157163" rotWithShape="0" algn="bl">
              <a:srgbClr val="000000">
                <a:alpha val="36000"/>
              </a:srgbClr>
            </a:outerShdw>
          </a:effectLst>
        </p:spPr>
      </p:pic>
      <p:pic>
        <p:nvPicPr>
          <p:cNvPr id="880" name="Google Shape;880;p99"/>
          <p:cNvPicPr preferRelativeResize="0"/>
          <p:nvPr/>
        </p:nvPicPr>
        <p:blipFill>
          <a:blip r:embed="rId6">
            <a:alphaModFix/>
          </a:blip>
          <a:stretch>
            <a:fillRect/>
          </a:stretch>
        </p:blipFill>
        <p:spPr>
          <a:xfrm>
            <a:off x="775512" y="3804588"/>
            <a:ext cx="593745" cy="553554"/>
          </a:xfrm>
          <a:prstGeom prst="rect">
            <a:avLst/>
          </a:prstGeom>
          <a:noFill/>
          <a:ln>
            <a:noFill/>
          </a:ln>
          <a:effectLst>
            <a:outerShdw blurRad="157163" rotWithShape="0" algn="bl">
              <a:srgbClr val="000000">
                <a:alpha val="36000"/>
              </a:srgbClr>
            </a:outerShdw>
          </a:effectLst>
        </p:spPr>
      </p:pic>
      <p:pic>
        <p:nvPicPr>
          <p:cNvPr id="881" name="Google Shape;881;p99"/>
          <p:cNvPicPr preferRelativeResize="0"/>
          <p:nvPr/>
        </p:nvPicPr>
        <p:blipFill>
          <a:blip r:embed="rId7">
            <a:alphaModFix/>
          </a:blip>
          <a:stretch>
            <a:fillRect/>
          </a:stretch>
        </p:blipFill>
        <p:spPr>
          <a:xfrm>
            <a:off x="775512" y="1917967"/>
            <a:ext cx="593745" cy="553554"/>
          </a:xfrm>
          <a:prstGeom prst="rect">
            <a:avLst/>
          </a:prstGeom>
          <a:noFill/>
          <a:ln>
            <a:noFill/>
          </a:ln>
          <a:effectLst>
            <a:outerShdw blurRad="157163" rotWithShape="0" algn="bl">
              <a:srgbClr val="000000">
                <a:alpha val="36000"/>
              </a:srgbClr>
            </a:outerShdw>
          </a:effectLst>
        </p:spPr>
      </p:pic>
      <p:pic>
        <p:nvPicPr>
          <p:cNvPr id="882" name="Google Shape;882;p99"/>
          <p:cNvPicPr preferRelativeResize="0"/>
          <p:nvPr/>
        </p:nvPicPr>
        <p:blipFill>
          <a:blip r:embed="rId8">
            <a:alphaModFix/>
          </a:blip>
          <a:stretch>
            <a:fillRect/>
          </a:stretch>
        </p:blipFill>
        <p:spPr>
          <a:xfrm>
            <a:off x="775512" y="2540715"/>
            <a:ext cx="593745" cy="553554"/>
          </a:xfrm>
          <a:prstGeom prst="rect">
            <a:avLst/>
          </a:prstGeom>
          <a:noFill/>
          <a:ln>
            <a:noFill/>
          </a:ln>
          <a:effectLst>
            <a:outerShdw blurRad="157163" rotWithShape="0" algn="bl">
              <a:srgbClr val="000000">
                <a:alpha val="36000"/>
              </a:srgbClr>
            </a:outerShdw>
          </a:effectLst>
        </p:spPr>
      </p:pic>
      <p:sp>
        <p:nvSpPr>
          <p:cNvPr id="883" name="Google Shape;883;p99"/>
          <p:cNvSpPr txBox="1"/>
          <p:nvPr/>
        </p:nvSpPr>
        <p:spPr>
          <a:xfrm>
            <a:off x="1416112" y="1594817"/>
            <a:ext cx="6331500" cy="774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2000">
                <a:solidFill>
                  <a:srgbClr val="FFFFFF"/>
                </a:solidFill>
                <a:latin typeface="Inter Black"/>
                <a:ea typeface="Inter Black"/>
                <a:cs typeface="Inter Black"/>
                <a:sym typeface="Inter Black"/>
              </a:rPr>
              <a:t>@theembracemonument</a:t>
            </a:r>
            <a:endParaRPr sz="2000">
              <a:solidFill>
                <a:srgbClr val="FFFFFF"/>
              </a:solidFill>
              <a:latin typeface="Inter Black"/>
              <a:ea typeface="Inter Black"/>
              <a:cs typeface="Inter Black"/>
              <a:sym typeface="Inter Black"/>
            </a:endParaRPr>
          </a:p>
        </p:txBody>
      </p:sp>
      <p:sp>
        <p:nvSpPr>
          <p:cNvPr id="884" name="Google Shape;884;p99"/>
          <p:cNvSpPr txBox="1"/>
          <p:nvPr/>
        </p:nvSpPr>
        <p:spPr>
          <a:xfrm>
            <a:off x="1476730" y="2174650"/>
            <a:ext cx="6331500" cy="774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2000">
                <a:solidFill>
                  <a:srgbClr val="FFFFFF"/>
                </a:solidFill>
                <a:latin typeface="Inter Black"/>
                <a:ea typeface="Inter Black"/>
                <a:cs typeface="Inter Black"/>
                <a:sym typeface="Inter Black"/>
              </a:rPr>
              <a:t>embracebos</a:t>
            </a:r>
            <a:endParaRPr sz="2000">
              <a:solidFill>
                <a:srgbClr val="FFFFFF"/>
              </a:solidFill>
              <a:latin typeface="Inter Black"/>
              <a:ea typeface="Inter Black"/>
              <a:cs typeface="Inter Black"/>
              <a:sym typeface="Inter Black"/>
            </a:endParaRPr>
          </a:p>
        </p:txBody>
      </p:sp>
      <p:sp>
        <p:nvSpPr>
          <p:cNvPr id="885" name="Google Shape;885;p99"/>
          <p:cNvSpPr txBox="1"/>
          <p:nvPr/>
        </p:nvSpPr>
        <p:spPr>
          <a:xfrm>
            <a:off x="1476730" y="2846183"/>
            <a:ext cx="6331500" cy="774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2000">
                <a:solidFill>
                  <a:srgbClr val="FFFFFF"/>
                </a:solidFill>
                <a:latin typeface="Inter Black"/>
                <a:ea typeface="Inter Black"/>
                <a:cs typeface="Inter Black"/>
                <a:sym typeface="Inter Black"/>
              </a:rPr>
              <a:t>embracebos</a:t>
            </a:r>
            <a:endParaRPr sz="2000">
              <a:solidFill>
                <a:srgbClr val="FFFFFF"/>
              </a:solidFill>
              <a:latin typeface="Inter Black"/>
              <a:ea typeface="Inter Black"/>
              <a:cs typeface="Inter Black"/>
              <a:sym typeface="Inter Black"/>
            </a:endParaRPr>
          </a:p>
        </p:txBody>
      </p:sp>
      <p:sp>
        <p:nvSpPr>
          <p:cNvPr id="886" name="Google Shape;886;p99"/>
          <p:cNvSpPr txBox="1"/>
          <p:nvPr/>
        </p:nvSpPr>
        <p:spPr>
          <a:xfrm>
            <a:off x="1476730" y="3465700"/>
            <a:ext cx="6331500" cy="774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2000">
                <a:solidFill>
                  <a:srgbClr val="FFFFFF"/>
                </a:solidFill>
                <a:latin typeface="Inter Black"/>
                <a:ea typeface="Inter Black"/>
                <a:cs typeface="Inter Black"/>
                <a:sym typeface="Inter Black"/>
              </a:rPr>
              <a:t>embracebos</a:t>
            </a:r>
            <a:endParaRPr sz="2000">
              <a:solidFill>
                <a:srgbClr val="FFFFFF"/>
              </a:solidFill>
              <a:latin typeface="Inter Black"/>
              <a:ea typeface="Inter Black"/>
              <a:cs typeface="Inter Black"/>
              <a:sym typeface="Inter Black"/>
            </a:endParaRPr>
          </a:p>
        </p:txBody>
      </p:sp>
      <p:sp>
        <p:nvSpPr>
          <p:cNvPr id="887" name="Google Shape;887;p99"/>
          <p:cNvSpPr txBox="1"/>
          <p:nvPr/>
        </p:nvSpPr>
        <p:spPr>
          <a:xfrm>
            <a:off x="1476730" y="4065383"/>
            <a:ext cx="6331500" cy="774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2000">
                <a:solidFill>
                  <a:srgbClr val="FFFFFF"/>
                </a:solidFill>
                <a:latin typeface="Inter Black"/>
                <a:ea typeface="Inter Black"/>
                <a:cs typeface="Inter Black"/>
                <a:sym typeface="Inter Black"/>
              </a:rPr>
              <a:t>embracebos</a:t>
            </a:r>
            <a:endParaRPr sz="2000">
              <a:solidFill>
                <a:srgbClr val="FFFFFF"/>
              </a:solidFill>
              <a:latin typeface="Inter Black"/>
              <a:ea typeface="Inter Black"/>
              <a:cs typeface="Inter Black"/>
              <a:sym typeface="Inter Black"/>
            </a:endParaRPr>
          </a:p>
        </p:txBody>
      </p:sp>
      <p:sp>
        <p:nvSpPr>
          <p:cNvPr id="888" name="Google Shape;888;p99"/>
          <p:cNvSpPr txBox="1"/>
          <p:nvPr/>
        </p:nvSpPr>
        <p:spPr>
          <a:xfrm>
            <a:off x="858052" y="4782017"/>
            <a:ext cx="6331500" cy="774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2000">
                <a:solidFill>
                  <a:srgbClr val="FFFFFF"/>
                </a:solidFill>
                <a:latin typeface="Inter Black"/>
                <a:ea typeface="Inter Black"/>
                <a:cs typeface="Inter Black"/>
                <a:sym typeface="Inter Black"/>
              </a:rPr>
              <a:t>www.embraceboston.org</a:t>
            </a:r>
            <a:endParaRPr sz="2000">
              <a:solidFill>
                <a:srgbClr val="FFFFFF"/>
              </a:solidFill>
              <a:latin typeface="Inter Black"/>
              <a:ea typeface="Inter Black"/>
              <a:cs typeface="Inter Black"/>
              <a:sym typeface="Inter Black"/>
            </a:endParaRPr>
          </a:p>
        </p:txBody>
      </p:sp>
      <p:pic>
        <p:nvPicPr>
          <p:cNvPr id="889" name="Google Shape;889;p99"/>
          <p:cNvPicPr preferRelativeResize="0"/>
          <p:nvPr/>
        </p:nvPicPr>
        <p:blipFill>
          <a:blip r:embed="rId7">
            <a:alphaModFix/>
          </a:blip>
          <a:stretch>
            <a:fillRect/>
          </a:stretch>
        </p:blipFill>
        <p:spPr>
          <a:xfrm>
            <a:off x="775512" y="1308367"/>
            <a:ext cx="593745" cy="553554"/>
          </a:xfrm>
          <a:prstGeom prst="rect">
            <a:avLst/>
          </a:prstGeom>
          <a:noFill/>
          <a:ln>
            <a:noFill/>
          </a:ln>
          <a:effectLst>
            <a:outerShdw blurRad="157163" rotWithShape="0" algn="bl">
              <a:srgbClr val="000000">
                <a:alpha val="36000"/>
              </a:srgbClr>
            </a:outerShdw>
          </a:effectLst>
        </p:spPr>
      </p:pic>
      <p:sp>
        <p:nvSpPr>
          <p:cNvPr id="890" name="Google Shape;890;p99"/>
          <p:cNvSpPr txBox="1"/>
          <p:nvPr/>
        </p:nvSpPr>
        <p:spPr>
          <a:xfrm>
            <a:off x="1416112" y="985217"/>
            <a:ext cx="6331500" cy="7740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2000">
                <a:solidFill>
                  <a:srgbClr val="FFFFFF"/>
                </a:solidFill>
                <a:latin typeface="Inter Black"/>
                <a:ea typeface="Inter Black"/>
                <a:cs typeface="Inter Black"/>
                <a:sym typeface="Inter Black"/>
              </a:rPr>
              <a:t>@embracebos</a:t>
            </a:r>
            <a:endParaRPr sz="2000">
              <a:solidFill>
                <a:srgbClr val="FFFFFF"/>
              </a:solidFill>
              <a:latin typeface="Inter Black"/>
              <a:ea typeface="Inter Black"/>
              <a:cs typeface="Inter Black"/>
              <a:sym typeface="Inter Black"/>
            </a:endParaRPr>
          </a:p>
        </p:txBody>
      </p:sp>
      <p:sp>
        <p:nvSpPr>
          <p:cNvPr id="891" name="Google Shape;891;p99"/>
          <p:cNvSpPr txBox="1"/>
          <p:nvPr/>
        </p:nvSpPr>
        <p:spPr>
          <a:xfrm>
            <a:off x="5975805" y="4839400"/>
            <a:ext cx="5728500" cy="402000"/>
          </a:xfrm>
          <a:prstGeom prst="rect">
            <a:avLst/>
          </a:prstGeom>
          <a:noFill/>
          <a:ln>
            <a:noFill/>
          </a:ln>
        </p:spPr>
        <p:txBody>
          <a:bodyPr anchorCtr="0" anchor="t" bIns="121875" lIns="121875" spcFirstLastPara="1" rIns="121875" wrap="square" tIns="121875">
            <a:noAutofit/>
          </a:bodyPr>
          <a:lstStyle/>
          <a:p>
            <a:pPr indent="0" lvl="0" marL="0" rtl="0" algn="l">
              <a:spcBef>
                <a:spcPts val="0"/>
              </a:spcBef>
              <a:spcAft>
                <a:spcPts val="0"/>
              </a:spcAft>
              <a:buNone/>
            </a:pPr>
            <a:r>
              <a:rPr lang="en" sz="1600">
                <a:solidFill>
                  <a:schemeClr val="lt1"/>
                </a:solidFill>
                <a:latin typeface="Inter Black"/>
                <a:ea typeface="Inter Black"/>
                <a:cs typeface="Inter Black"/>
                <a:sym typeface="Inter Black"/>
              </a:rPr>
              <a:t>Scan to access a digital copy of the </a:t>
            </a:r>
            <a:r>
              <a:rPr i="1" lang="en" sz="1600">
                <a:solidFill>
                  <a:schemeClr val="lt1"/>
                </a:solidFill>
                <a:latin typeface="Inter Black"/>
                <a:ea typeface="Inter Black"/>
                <a:cs typeface="Inter Black"/>
                <a:sym typeface="Inter Black"/>
              </a:rPr>
              <a:t>Harm Report </a:t>
            </a:r>
            <a:endParaRPr sz="1600">
              <a:solidFill>
                <a:schemeClr val="lt1"/>
              </a:solidFill>
              <a:latin typeface="Inter Black"/>
              <a:ea typeface="Inter Black"/>
              <a:cs typeface="Inter Black"/>
              <a:sym typeface="Inter Black"/>
            </a:endParaRPr>
          </a:p>
        </p:txBody>
      </p:sp>
      <p:pic>
        <p:nvPicPr>
          <p:cNvPr id="892" name="Google Shape;892;p99"/>
          <p:cNvPicPr preferRelativeResize="0"/>
          <p:nvPr/>
        </p:nvPicPr>
        <p:blipFill>
          <a:blip r:embed="rId9">
            <a:alphaModFix/>
          </a:blip>
          <a:stretch>
            <a:fillRect/>
          </a:stretch>
        </p:blipFill>
        <p:spPr>
          <a:xfrm>
            <a:off x="6756815" y="1351936"/>
            <a:ext cx="3388707" cy="33514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96" name="Shape 896"/>
        <p:cNvGrpSpPr/>
        <p:nvPr/>
      </p:nvGrpSpPr>
      <p:grpSpPr>
        <a:xfrm>
          <a:off x="0" y="0"/>
          <a:ext cx="0" cy="0"/>
          <a:chOff x="0" y="0"/>
          <a:chExt cx="0" cy="0"/>
        </a:xfrm>
      </p:grpSpPr>
      <p:pic>
        <p:nvPicPr>
          <p:cNvPr id="897" name="Google Shape;897;p100"/>
          <p:cNvPicPr preferRelativeResize="0"/>
          <p:nvPr/>
        </p:nvPicPr>
        <p:blipFill>
          <a:blip r:embed="rId3">
            <a:alphaModFix/>
          </a:blip>
          <a:stretch>
            <a:fillRect/>
          </a:stretch>
        </p:blipFill>
        <p:spPr>
          <a:xfrm>
            <a:off x="3523368" y="0"/>
            <a:ext cx="5142213" cy="685628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01"/>
          <p:cNvSpPr txBox="1"/>
          <p:nvPr>
            <p:ph type="ctrTitle"/>
          </p:nvPr>
        </p:nvSpPr>
        <p:spPr>
          <a:xfrm>
            <a:off x="519162" y="1218258"/>
            <a:ext cx="9491700" cy="3360600"/>
          </a:xfrm>
          <a:prstGeom prst="rect">
            <a:avLst/>
          </a:prstGeom>
        </p:spPr>
        <p:txBody>
          <a:bodyPr anchorCtr="0" anchor="b" bIns="121875" lIns="121875" spcFirstLastPara="1" rIns="121875" wrap="square" tIns="121875">
            <a:noAutofit/>
          </a:bodyPr>
          <a:lstStyle/>
          <a:p>
            <a:pPr indent="0" lvl="0" marL="0" rtl="0" algn="l">
              <a:spcBef>
                <a:spcPts val="0"/>
              </a:spcBef>
              <a:spcAft>
                <a:spcPts val="0"/>
              </a:spcAft>
              <a:buNone/>
            </a:pPr>
            <a:r>
              <a:rPr lang="en"/>
              <a:t>Q&amp;A</a:t>
            </a:r>
            <a:endParaRPr/>
          </a:p>
          <a:p>
            <a:pPr indent="0" lvl="0" marL="0" rtl="0" algn="l">
              <a:spcBef>
                <a:spcPts val="0"/>
              </a:spcBef>
              <a:spcAft>
                <a:spcPts val="0"/>
              </a:spcAft>
              <a:buClr>
                <a:schemeClr val="dk1"/>
              </a:buClr>
              <a:buSzPts val="1100"/>
              <a:buFont typeface="Arial"/>
              <a:buNone/>
            </a:pPr>
            <a:r>
              <a:rPr b="0" lang="en" sz="2600">
                <a:solidFill>
                  <a:schemeClr val="lt2"/>
                </a:solidFill>
                <a:latin typeface="Lora"/>
                <a:ea typeface="Lora"/>
                <a:cs typeface="Lora"/>
                <a:sym typeface="Lora"/>
              </a:rPr>
              <a:t>We will now open the floor and the Zoom chat for questions and comments about the presentation.</a:t>
            </a:r>
            <a:endParaRPr b="0" sz="2600">
              <a:solidFill>
                <a:srgbClr val="091F2F"/>
              </a:solidFill>
            </a:endParaRPr>
          </a:p>
          <a:p>
            <a:pPr indent="0" lvl="0" marL="0" rtl="0" algn="l">
              <a:spcBef>
                <a:spcPts val="0"/>
              </a:spcBef>
              <a:spcAft>
                <a:spcPts val="0"/>
              </a:spcAft>
              <a:buClr>
                <a:schemeClr val="dk1"/>
              </a:buClr>
              <a:buSzPts val="1100"/>
              <a:buFont typeface="Arial"/>
              <a:buNone/>
            </a:pPr>
            <a:r>
              <a:rPr b="0" lang="en" sz="1500">
                <a:solidFill>
                  <a:schemeClr val="lt1"/>
                </a:solidFill>
              </a:rPr>
              <a:t>Please keep your comment limited to </a:t>
            </a:r>
            <a:r>
              <a:rPr lang="en" sz="1500" u="sng">
                <a:solidFill>
                  <a:schemeClr val="lt1"/>
                </a:solidFill>
              </a:rPr>
              <a:t>2 minutes</a:t>
            </a:r>
            <a:r>
              <a:rPr b="0" lang="en" sz="1500">
                <a:solidFill>
                  <a:schemeClr val="lt1"/>
                </a:solidFill>
              </a:rPr>
              <a:t> or less. We will time comments.</a:t>
            </a:r>
            <a:endParaRPr sz="4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02"/>
          <p:cNvSpPr txBox="1"/>
          <p:nvPr>
            <p:ph type="ctrTitle"/>
          </p:nvPr>
        </p:nvSpPr>
        <p:spPr>
          <a:xfrm>
            <a:off x="339300" y="2479500"/>
            <a:ext cx="12023400" cy="918600"/>
          </a:xfrm>
          <a:prstGeom prst="rect">
            <a:avLst/>
          </a:prstGeom>
          <a:ln>
            <a:noFill/>
          </a:ln>
        </p:spPr>
        <p:txBody>
          <a:bodyPr anchorCtr="0" anchor="b" bIns="121875" lIns="121875" spcFirstLastPara="1" rIns="121875" wrap="square" tIns="121875">
            <a:noAutofit/>
          </a:bodyPr>
          <a:lstStyle/>
          <a:p>
            <a:pPr indent="0" lvl="0" marL="0" rtl="0" algn="l">
              <a:spcBef>
                <a:spcPts val="0"/>
              </a:spcBef>
              <a:spcAft>
                <a:spcPts val="0"/>
              </a:spcAft>
              <a:buNone/>
            </a:pPr>
            <a:r>
              <a:rPr lang="en" sz="5300"/>
              <a:t>General public </a:t>
            </a:r>
            <a:r>
              <a:rPr lang="en" sz="5300"/>
              <a:t>comment</a:t>
            </a:r>
            <a:endParaRPr sz="5300"/>
          </a:p>
        </p:txBody>
      </p:sp>
      <p:sp>
        <p:nvSpPr>
          <p:cNvPr id="908" name="Google Shape;908;p102"/>
          <p:cNvSpPr txBox="1"/>
          <p:nvPr/>
        </p:nvSpPr>
        <p:spPr>
          <a:xfrm>
            <a:off x="339300" y="6209000"/>
            <a:ext cx="2397600" cy="4002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909" name="Google Shape;909;p102"/>
          <p:cNvSpPr txBox="1"/>
          <p:nvPr/>
        </p:nvSpPr>
        <p:spPr>
          <a:xfrm>
            <a:off x="517000" y="3124200"/>
            <a:ext cx="9537900" cy="11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2"/>
                </a:solidFill>
                <a:latin typeface="Lora"/>
                <a:ea typeface="Lora"/>
                <a:cs typeface="Lora"/>
                <a:sym typeface="Lora"/>
              </a:rPr>
              <a:t>We will now open the floor and the Zoom chat for questions and comments.</a:t>
            </a:r>
            <a:r>
              <a:rPr lang="en" sz="2600">
                <a:solidFill>
                  <a:srgbClr val="091F2F"/>
                </a:solidFill>
                <a:latin typeface="Montserrat"/>
                <a:ea typeface="Montserrat"/>
                <a:cs typeface="Montserrat"/>
                <a:sym typeface="Montserrat"/>
              </a:rPr>
              <a:t> </a:t>
            </a:r>
            <a:endParaRPr sz="2600">
              <a:solidFill>
                <a:srgbClr val="091F2F"/>
              </a:solidFill>
              <a:latin typeface="Montserrat"/>
              <a:ea typeface="Montserrat"/>
              <a:cs typeface="Montserrat"/>
              <a:sym typeface="Montserrat"/>
            </a:endParaRPr>
          </a:p>
          <a:p>
            <a:pPr indent="0" lvl="0" marL="0" rtl="0" algn="l">
              <a:spcBef>
                <a:spcPts val="0"/>
              </a:spcBef>
              <a:spcAft>
                <a:spcPts val="0"/>
              </a:spcAft>
              <a:buNone/>
            </a:pPr>
            <a:r>
              <a:rPr lang="en" sz="1500">
                <a:solidFill>
                  <a:schemeClr val="lt1"/>
                </a:solidFill>
                <a:latin typeface="Montserrat"/>
                <a:ea typeface="Montserrat"/>
                <a:cs typeface="Montserrat"/>
                <a:sym typeface="Montserrat"/>
              </a:rPr>
              <a:t>Please keep your comment limited to </a:t>
            </a:r>
            <a:r>
              <a:rPr b="1" lang="en" sz="1500" u="sng">
                <a:solidFill>
                  <a:schemeClr val="lt1"/>
                </a:solidFill>
                <a:latin typeface="Montserrat"/>
                <a:ea typeface="Montserrat"/>
                <a:cs typeface="Montserrat"/>
                <a:sym typeface="Montserrat"/>
              </a:rPr>
              <a:t>2 minutes</a:t>
            </a:r>
            <a:r>
              <a:rPr lang="en" sz="1500">
                <a:solidFill>
                  <a:schemeClr val="lt1"/>
                </a:solidFill>
                <a:latin typeface="Montserrat"/>
                <a:ea typeface="Montserrat"/>
                <a:cs typeface="Montserrat"/>
                <a:sym typeface="Montserrat"/>
              </a:rPr>
              <a:t> or less. We will time comments.</a:t>
            </a:r>
            <a:endParaRPr sz="1500">
              <a:solidFill>
                <a:schemeClr val="lt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86"/>
          <p:cNvSpPr txBox="1"/>
          <p:nvPr>
            <p:ph type="ctrTitle"/>
          </p:nvPr>
        </p:nvSpPr>
        <p:spPr>
          <a:xfrm>
            <a:off x="339300" y="343650"/>
            <a:ext cx="9491700" cy="3360600"/>
          </a:xfrm>
          <a:prstGeom prst="rect">
            <a:avLst/>
          </a:prstGeom>
        </p:spPr>
        <p:txBody>
          <a:bodyPr anchorCtr="0" anchor="b" bIns="121875" lIns="121875" spcFirstLastPara="1" rIns="121875" wrap="square" tIns="121875">
            <a:noAutofit/>
          </a:bodyPr>
          <a:lstStyle/>
          <a:p>
            <a:pPr indent="0" lvl="0" marL="0" rtl="0" algn="l">
              <a:spcBef>
                <a:spcPts val="0"/>
              </a:spcBef>
              <a:spcAft>
                <a:spcPts val="0"/>
              </a:spcAft>
              <a:buNone/>
            </a:pPr>
            <a:r>
              <a:rPr lang="en"/>
              <a:t>Reparations Task Force</a:t>
            </a:r>
            <a:endParaRPr/>
          </a:p>
        </p:txBody>
      </p:sp>
      <p:sp>
        <p:nvSpPr>
          <p:cNvPr id="764" name="Google Shape;764;p86"/>
          <p:cNvSpPr txBox="1"/>
          <p:nvPr>
            <p:ph idx="1" type="subTitle"/>
          </p:nvPr>
        </p:nvSpPr>
        <p:spPr>
          <a:xfrm>
            <a:off x="339300" y="3457201"/>
            <a:ext cx="9491700" cy="1056900"/>
          </a:xfrm>
          <a:prstGeom prst="rect">
            <a:avLst/>
          </a:prstGeom>
        </p:spPr>
        <p:txBody>
          <a:bodyPr anchorCtr="0" anchor="t" bIns="121875" lIns="121875" spcFirstLastPara="1" rIns="121875" wrap="square" tIns="121875">
            <a:noAutofit/>
          </a:bodyPr>
          <a:lstStyle/>
          <a:p>
            <a:pPr indent="0" lvl="0" marL="0" rtl="0" algn="l">
              <a:spcBef>
                <a:spcPts val="0"/>
              </a:spcBef>
              <a:spcAft>
                <a:spcPts val="2100"/>
              </a:spcAft>
              <a:buNone/>
            </a:pPr>
            <a:r>
              <a:rPr lang="en"/>
              <a:t>March 18, 2024 Public Meeting</a:t>
            </a:r>
            <a:endParaRPr/>
          </a:p>
        </p:txBody>
      </p:sp>
      <p:sp>
        <p:nvSpPr>
          <p:cNvPr id="765" name="Google Shape;765;p86"/>
          <p:cNvSpPr txBox="1"/>
          <p:nvPr/>
        </p:nvSpPr>
        <p:spPr>
          <a:xfrm>
            <a:off x="339300" y="6457800"/>
            <a:ext cx="2133300" cy="4002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766" name="Google Shape;766;p86"/>
          <p:cNvSpPr txBox="1"/>
          <p:nvPr/>
        </p:nvSpPr>
        <p:spPr>
          <a:xfrm>
            <a:off x="9900050" y="6457800"/>
            <a:ext cx="2133300" cy="4002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87"/>
          <p:cNvSpPr txBox="1"/>
          <p:nvPr>
            <p:ph type="title"/>
          </p:nvPr>
        </p:nvSpPr>
        <p:spPr>
          <a:xfrm>
            <a:off x="296875" y="245975"/>
            <a:ext cx="10364400" cy="5247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a:t>AGENDA</a:t>
            </a:r>
            <a:endParaRPr/>
          </a:p>
        </p:txBody>
      </p:sp>
      <p:sp>
        <p:nvSpPr>
          <p:cNvPr id="772" name="Google Shape;772;p87"/>
          <p:cNvSpPr txBox="1"/>
          <p:nvPr>
            <p:ph idx="1" type="body"/>
          </p:nvPr>
        </p:nvSpPr>
        <p:spPr>
          <a:xfrm>
            <a:off x="296875" y="1252825"/>
            <a:ext cx="11324100" cy="5083500"/>
          </a:xfrm>
          <a:prstGeom prst="rect">
            <a:avLst/>
          </a:prstGeom>
        </p:spPr>
        <p:txBody>
          <a:bodyPr anchorCtr="0" anchor="t" bIns="121875" lIns="121875" spcFirstLastPara="1" rIns="121875" wrap="square" tIns="121875">
            <a:noAutofit/>
          </a:bodyPr>
          <a:lstStyle/>
          <a:p>
            <a:pPr indent="-431800" lvl="0" marL="457200" rtl="0" algn="l">
              <a:spcBef>
                <a:spcPts val="0"/>
              </a:spcBef>
              <a:spcAft>
                <a:spcPts val="0"/>
              </a:spcAft>
              <a:buSzPts val="3200"/>
              <a:buAutoNum type="romanUcPeriod"/>
            </a:pPr>
            <a:r>
              <a:rPr lang="en"/>
              <a:t>Notice of </a:t>
            </a:r>
            <a:r>
              <a:rPr lang="en"/>
              <a:t>accommodations</a:t>
            </a:r>
            <a:r>
              <a:rPr lang="en"/>
              <a:t> and interpreters’ introductions</a:t>
            </a:r>
            <a:endParaRPr/>
          </a:p>
          <a:p>
            <a:pPr indent="-431800" lvl="0" marL="457200" rtl="0" algn="l">
              <a:spcBef>
                <a:spcPts val="0"/>
              </a:spcBef>
              <a:spcAft>
                <a:spcPts val="0"/>
              </a:spcAft>
              <a:buSzPts val="3200"/>
              <a:buAutoNum type="romanUcPeriod"/>
            </a:pPr>
            <a:r>
              <a:rPr lang="en"/>
              <a:t>Embrace Presentation</a:t>
            </a:r>
            <a:endParaRPr/>
          </a:p>
          <a:p>
            <a:pPr indent="-431800" lvl="0" marL="457200" rtl="0" algn="l">
              <a:spcBef>
                <a:spcPts val="0"/>
              </a:spcBef>
              <a:spcAft>
                <a:spcPts val="0"/>
              </a:spcAft>
              <a:buSzPts val="3200"/>
              <a:buAutoNum type="romanUcPeriod"/>
            </a:pPr>
            <a:r>
              <a:rPr lang="en"/>
              <a:t>Q&amp;A</a:t>
            </a:r>
            <a:endParaRPr/>
          </a:p>
          <a:p>
            <a:pPr indent="-431800" lvl="0" marL="457200" rtl="0" algn="l">
              <a:spcBef>
                <a:spcPts val="0"/>
              </a:spcBef>
              <a:spcAft>
                <a:spcPts val="0"/>
              </a:spcAft>
              <a:buSzPts val="3200"/>
              <a:buAutoNum type="romanUcPeriod"/>
            </a:pPr>
            <a:r>
              <a:rPr lang="en"/>
              <a:t>Public Comment</a:t>
            </a:r>
            <a:endParaRPr/>
          </a:p>
          <a:p>
            <a:pPr indent="-431800" lvl="0" marL="457200" rtl="0" algn="l">
              <a:spcBef>
                <a:spcPts val="0"/>
              </a:spcBef>
              <a:spcAft>
                <a:spcPts val="0"/>
              </a:spcAft>
              <a:buSzPts val="3200"/>
              <a:buAutoNum type="romanUcPeriod"/>
            </a:pPr>
            <a:r>
              <a:rPr lang="en"/>
              <a:t>Adjournment</a:t>
            </a:r>
            <a:endParaRPr/>
          </a:p>
          <a:p>
            <a:pPr indent="0" lvl="0" marL="0" rtl="0" algn="l">
              <a:spcBef>
                <a:spcPts val="2100"/>
              </a:spcBef>
              <a:spcAft>
                <a:spcPts val="2100"/>
              </a:spcAft>
              <a:buNone/>
            </a:pPr>
            <a:r>
              <a:t/>
            </a:r>
            <a:endParaRPr/>
          </a:p>
        </p:txBody>
      </p:sp>
      <p:sp>
        <p:nvSpPr>
          <p:cNvPr id="773" name="Google Shape;773;p87"/>
          <p:cNvSpPr txBox="1"/>
          <p:nvPr/>
        </p:nvSpPr>
        <p:spPr>
          <a:xfrm>
            <a:off x="296875" y="6457800"/>
            <a:ext cx="2397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88"/>
          <p:cNvSpPr txBox="1"/>
          <p:nvPr>
            <p:ph idx="12" type="sldNum"/>
          </p:nvPr>
        </p:nvSpPr>
        <p:spPr>
          <a:xfrm>
            <a:off x="11406191" y="6333135"/>
            <a:ext cx="731400" cy="524700"/>
          </a:xfrm>
          <a:prstGeom prst="rect">
            <a:avLst/>
          </a:prstGeom>
          <a:noFill/>
          <a:ln>
            <a:noFill/>
          </a:ln>
        </p:spPr>
        <p:txBody>
          <a:bodyPr anchorCtr="0" anchor="ctr" bIns="121875" lIns="121875" spcFirstLastPara="1" rIns="121875" wrap="square" tIns="121875">
            <a:normAutofit/>
          </a:bodyPr>
          <a:lstStyle/>
          <a:p>
            <a:pPr indent="0" lvl="0" marL="0" rtl="0" algn="r">
              <a:spcBef>
                <a:spcPts val="0"/>
              </a:spcBef>
              <a:spcAft>
                <a:spcPts val="0"/>
              </a:spcAft>
              <a:buNone/>
            </a:pPr>
            <a:fld id="{00000000-1234-1234-1234-123412341234}" type="slidenum">
              <a:rPr lang="en"/>
              <a:t>‹#›</a:t>
            </a:fld>
            <a:endParaRPr/>
          </a:p>
        </p:txBody>
      </p:sp>
      <p:pic>
        <p:nvPicPr>
          <p:cNvPr id="779" name="Google Shape;779;p88"/>
          <p:cNvPicPr preferRelativeResize="0"/>
          <p:nvPr/>
        </p:nvPicPr>
        <p:blipFill>
          <a:blip r:embed="rId3">
            <a:alphaModFix/>
          </a:blip>
          <a:stretch>
            <a:fillRect/>
          </a:stretch>
        </p:blipFill>
        <p:spPr>
          <a:xfrm>
            <a:off x="9031171" y="5882421"/>
            <a:ext cx="2915190" cy="426613"/>
          </a:xfrm>
          <a:prstGeom prst="rect">
            <a:avLst/>
          </a:prstGeom>
          <a:noFill/>
          <a:ln>
            <a:noFill/>
          </a:ln>
        </p:spPr>
      </p:pic>
      <p:pic>
        <p:nvPicPr>
          <p:cNvPr id="780" name="Google Shape;780;p88"/>
          <p:cNvPicPr preferRelativeResize="0"/>
          <p:nvPr/>
        </p:nvPicPr>
        <p:blipFill>
          <a:blip r:embed="rId4">
            <a:alphaModFix/>
          </a:blip>
          <a:stretch>
            <a:fillRect/>
          </a:stretch>
        </p:blipFill>
        <p:spPr>
          <a:xfrm>
            <a:off x="0" y="0"/>
            <a:ext cx="5296486" cy="6856284"/>
          </a:xfrm>
          <a:prstGeom prst="rect">
            <a:avLst/>
          </a:prstGeom>
          <a:noFill/>
          <a:ln>
            <a:noFill/>
          </a:ln>
        </p:spPr>
      </p:pic>
      <p:sp>
        <p:nvSpPr>
          <p:cNvPr id="781" name="Google Shape;781;p88"/>
          <p:cNvSpPr txBox="1"/>
          <p:nvPr/>
        </p:nvSpPr>
        <p:spPr>
          <a:xfrm>
            <a:off x="6618211" y="1176000"/>
            <a:ext cx="4443600" cy="2109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1500"/>
              <a:buFont typeface="Arial"/>
              <a:buNone/>
            </a:pPr>
            <a:r>
              <a:t/>
            </a:r>
            <a:endParaRPr sz="100">
              <a:solidFill>
                <a:srgbClr val="000000"/>
              </a:solidFill>
            </a:endParaRPr>
          </a:p>
          <a:p>
            <a:pPr indent="0" lvl="0" marL="0" rtl="0" algn="l">
              <a:lnSpc>
                <a:spcPct val="115000"/>
              </a:lnSpc>
              <a:spcBef>
                <a:spcPts val="0"/>
              </a:spcBef>
              <a:spcAft>
                <a:spcPts val="0"/>
              </a:spcAft>
              <a:buClr>
                <a:srgbClr val="000000"/>
              </a:buClr>
              <a:buSzPts val="1500"/>
              <a:buFont typeface="Arial"/>
              <a:buNone/>
            </a:pPr>
            <a:r>
              <a:t/>
            </a:r>
            <a:endParaRPr sz="100">
              <a:solidFill>
                <a:srgbClr val="000000"/>
              </a:solidFill>
            </a:endParaRPr>
          </a:p>
          <a:p>
            <a:pPr indent="0" lvl="0" marL="0" rtl="0" algn="r">
              <a:lnSpc>
                <a:spcPct val="115000"/>
              </a:lnSpc>
              <a:spcBef>
                <a:spcPts val="0"/>
              </a:spcBef>
              <a:spcAft>
                <a:spcPts val="0"/>
              </a:spcAft>
              <a:buNone/>
            </a:pPr>
            <a:r>
              <a:rPr b="1" lang="en" sz="1700">
                <a:solidFill>
                  <a:srgbClr val="FFFFFF"/>
                </a:solidFill>
                <a:latin typeface="Inter"/>
                <a:ea typeface="Inter"/>
                <a:cs typeface="Inter"/>
                <a:sym typeface="Inter"/>
              </a:rPr>
              <a:t>Elizabeth Tiblanc</a:t>
            </a:r>
            <a:endParaRPr b="1" sz="1700">
              <a:solidFill>
                <a:srgbClr val="FFFFFF"/>
              </a:solidFill>
              <a:latin typeface="Inter"/>
              <a:ea typeface="Inter"/>
              <a:cs typeface="Inter"/>
              <a:sym typeface="Inter"/>
            </a:endParaRPr>
          </a:p>
          <a:p>
            <a:pPr indent="0" lvl="0" marL="609600" rtl="0" algn="r">
              <a:lnSpc>
                <a:spcPct val="115000"/>
              </a:lnSpc>
              <a:spcBef>
                <a:spcPts val="0"/>
              </a:spcBef>
              <a:spcAft>
                <a:spcPts val="0"/>
              </a:spcAft>
              <a:buNone/>
            </a:pPr>
            <a:r>
              <a:rPr lang="en" sz="1500">
                <a:solidFill>
                  <a:srgbClr val="FFFFFF"/>
                </a:solidFill>
                <a:latin typeface="Inter Light"/>
                <a:ea typeface="Inter Light"/>
                <a:cs typeface="Inter Light"/>
                <a:sym typeface="Inter Light"/>
              </a:rPr>
              <a:t>Vice President, Arts &amp; Culture</a:t>
            </a:r>
            <a:endParaRPr sz="1500">
              <a:solidFill>
                <a:srgbClr val="FFFFFF"/>
              </a:solidFill>
              <a:latin typeface="Inter Light"/>
              <a:ea typeface="Inter Light"/>
              <a:cs typeface="Inter Light"/>
              <a:sym typeface="Inter Light"/>
            </a:endParaRPr>
          </a:p>
          <a:p>
            <a:pPr indent="0" lvl="0" marL="609600" rtl="0" algn="r">
              <a:lnSpc>
                <a:spcPct val="115000"/>
              </a:lnSpc>
              <a:spcBef>
                <a:spcPts val="0"/>
              </a:spcBef>
              <a:spcAft>
                <a:spcPts val="0"/>
              </a:spcAft>
              <a:buNone/>
            </a:pPr>
            <a:r>
              <a:t/>
            </a:r>
            <a:endParaRPr sz="1500">
              <a:solidFill>
                <a:srgbClr val="FFFFFF"/>
              </a:solidFill>
              <a:latin typeface="Inter Light"/>
              <a:ea typeface="Inter Light"/>
              <a:cs typeface="Inter Light"/>
              <a:sym typeface="Inter Light"/>
            </a:endParaRPr>
          </a:p>
          <a:p>
            <a:pPr indent="0" lvl="0" marL="0" rtl="0" algn="r">
              <a:lnSpc>
                <a:spcPct val="115000"/>
              </a:lnSpc>
              <a:spcBef>
                <a:spcPts val="0"/>
              </a:spcBef>
              <a:spcAft>
                <a:spcPts val="0"/>
              </a:spcAft>
              <a:buNone/>
            </a:pPr>
            <a:r>
              <a:rPr b="1" lang="en" sz="1700">
                <a:solidFill>
                  <a:schemeClr val="dk1"/>
                </a:solidFill>
                <a:latin typeface="Inter"/>
                <a:ea typeface="Inter"/>
                <a:cs typeface="Inter"/>
                <a:sym typeface="Inter"/>
              </a:rPr>
              <a:t>Jenny LaFleur</a:t>
            </a:r>
            <a:endParaRPr b="1" sz="1700">
              <a:solidFill>
                <a:schemeClr val="dk1"/>
              </a:solidFill>
              <a:latin typeface="Inter"/>
              <a:ea typeface="Inter"/>
              <a:cs typeface="Inter"/>
              <a:sym typeface="Inter"/>
            </a:endParaRPr>
          </a:p>
          <a:p>
            <a:pPr indent="0" lvl="0" marL="609600" rtl="0" algn="r">
              <a:lnSpc>
                <a:spcPct val="115000"/>
              </a:lnSpc>
              <a:spcBef>
                <a:spcPts val="0"/>
              </a:spcBef>
              <a:spcAft>
                <a:spcPts val="0"/>
              </a:spcAft>
              <a:buNone/>
            </a:pPr>
            <a:r>
              <a:rPr lang="en" sz="1500">
                <a:solidFill>
                  <a:schemeClr val="dk1"/>
                </a:solidFill>
                <a:latin typeface="Inter Light"/>
                <a:ea typeface="Inter Light"/>
                <a:cs typeface="Inter Light"/>
                <a:sym typeface="Inter Light"/>
              </a:rPr>
              <a:t>Senior Research Manager</a:t>
            </a:r>
            <a:endParaRPr sz="1500">
              <a:solidFill>
                <a:srgbClr val="FFFFFF"/>
              </a:solidFill>
              <a:latin typeface="Inter Light"/>
              <a:ea typeface="Inter Light"/>
              <a:cs typeface="Inter Light"/>
              <a:sym typeface="Inter Light"/>
            </a:endParaRPr>
          </a:p>
          <a:p>
            <a:pPr indent="0" lvl="0" marL="609600" rtl="0" algn="l">
              <a:spcBef>
                <a:spcPts val="0"/>
              </a:spcBef>
              <a:spcAft>
                <a:spcPts val="0"/>
              </a:spcAft>
              <a:buClr>
                <a:srgbClr val="000000"/>
              </a:buClr>
              <a:buSzPts val="1500"/>
              <a:buFont typeface="Arial"/>
              <a:buNone/>
            </a:pPr>
            <a:r>
              <a:t/>
            </a:r>
            <a:endParaRPr sz="400">
              <a:solidFill>
                <a:srgbClr val="000000"/>
              </a:solidFill>
              <a:latin typeface="Arial Narrow"/>
              <a:ea typeface="Arial Narrow"/>
              <a:cs typeface="Arial Narrow"/>
              <a:sym typeface="Arial Narr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85" name="Shape 785"/>
        <p:cNvGrpSpPr/>
        <p:nvPr/>
      </p:nvGrpSpPr>
      <p:grpSpPr>
        <a:xfrm>
          <a:off x="0" y="0"/>
          <a:ext cx="0" cy="0"/>
          <a:chOff x="0" y="0"/>
          <a:chExt cx="0" cy="0"/>
        </a:xfrm>
      </p:grpSpPr>
      <p:pic>
        <p:nvPicPr>
          <p:cNvPr id="786" name="Google Shape;786;p89"/>
          <p:cNvPicPr preferRelativeResize="0"/>
          <p:nvPr/>
        </p:nvPicPr>
        <p:blipFill>
          <a:blip r:embed="rId3">
            <a:alphaModFix/>
          </a:blip>
          <a:stretch>
            <a:fillRect/>
          </a:stretch>
        </p:blipFill>
        <p:spPr>
          <a:xfrm>
            <a:off x="129668" y="774463"/>
            <a:ext cx="3956710" cy="3146439"/>
          </a:xfrm>
          <a:prstGeom prst="rect">
            <a:avLst/>
          </a:prstGeom>
          <a:noFill/>
          <a:ln>
            <a:noFill/>
          </a:ln>
        </p:spPr>
      </p:pic>
      <p:sp>
        <p:nvSpPr>
          <p:cNvPr id="787" name="Google Shape;787;p89"/>
          <p:cNvSpPr txBox="1"/>
          <p:nvPr/>
        </p:nvSpPr>
        <p:spPr>
          <a:xfrm>
            <a:off x="2466" y="4192200"/>
            <a:ext cx="3999000" cy="1354500"/>
          </a:xfrm>
          <a:prstGeom prst="rect">
            <a:avLst/>
          </a:prstGeom>
          <a:noFill/>
          <a:ln>
            <a:noFill/>
          </a:ln>
        </p:spPr>
        <p:txBody>
          <a:bodyPr anchorCtr="0" anchor="t" bIns="121875" lIns="121875" spcFirstLastPara="1" rIns="121875" wrap="square" tIns="121875">
            <a:spAutoFit/>
          </a:bodyPr>
          <a:lstStyle/>
          <a:p>
            <a:pPr indent="0" lvl="0" marL="0" rtl="0" algn="ctr">
              <a:lnSpc>
                <a:spcPct val="100000"/>
              </a:lnSpc>
              <a:spcBef>
                <a:spcPts val="0"/>
              </a:spcBef>
              <a:spcAft>
                <a:spcPts val="0"/>
              </a:spcAft>
              <a:buNone/>
            </a:pPr>
            <a:r>
              <a:rPr lang="en" sz="2400">
                <a:solidFill>
                  <a:srgbClr val="ED8C00"/>
                </a:solidFill>
                <a:latin typeface="Inter Black"/>
                <a:ea typeface="Inter Black"/>
                <a:cs typeface="Inter Black"/>
                <a:sym typeface="Inter Black"/>
              </a:rPr>
              <a:t>First Reconstruction</a:t>
            </a:r>
            <a:endParaRPr sz="2400">
              <a:solidFill>
                <a:srgbClr val="ED8C00"/>
              </a:solidFill>
              <a:latin typeface="Inter Black"/>
              <a:ea typeface="Inter Black"/>
              <a:cs typeface="Inter Black"/>
              <a:sym typeface="Inter Black"/>
            </a:endParaRPr>
          </a:p>
          <a:p>
            <a:pPr indent="0" lvl="0" marL="0" rtl="0" algn="ctr">
              <a:lnSpc>
                <a:spcPct val="100000"/>
              </a:lnSpc>
              <a:spcBef>
                <a:spcPts val="0"/>
              </a:spcBef>
              <a:spcAft>
                <a:spcPts val="0"/>
              </a:spcAft>
              <a:buNone/>
            </a:pPr>
            <a:r>
              <a:rPr lang="en" sz="2400">
                <a:solidFill>
                  <a:schemeClr val="dk1"/>
                </a:solidFill>
                <a:latin typeface="Inter ExtraLight"/>
                <a:ea typeface="Inter ExtraLight"/>
                <a:cs typeface="Inter ExtraLight"/>
                <a:sym typeface="Inter ExtraLight"/>
              </a:rPr>
              <a:t>Post Civil War </a:t>
            </a:r>
            <a:endParaRPr sz="2400">
              <a:solidFill>
                <a:schemeClr val="dk1"/>
              </a:solidFill>
              <a:latin typeface="Inter ExtraLight"/>
              <a:ea typeface="Inter ExtraLight"/>
              <a:cs typeface="Inter ExtraLight"/>
              <a:sym typeface="Inter ExtraLight"/>
            </a:endParaRPr>
          </a:p>
          <a:p>
            <a:pPr indent="0" lvl="0" marL="0" rtl="0" algn="ctr">
              <a:lnSpc>
                <a:spcPct val="100000"/>
              </a:lnSpc>
              <a:spcBef>
                <a:spcPts val="0"/>
              </a:spcBef>
              <a:spcAft>
                <a:spcPts val="0"/>
              </a:spcAft>
              <a:buNone/>
            </a:pPr>
            <a:r>
              <a:rPr lang="en" sz="2400">
                <a:solidFill>
                  <a:schemeClr val="dk1"/>
                </a:solidFill>
                <a:latin typeface="Inter ExtraLight"/>
                <a:ea typeface="Inter ExtraLight"/>
                <a:cs typeface="Inter ExtraLight"/>
                <a:sym typeface="Inter ExtraLight"/>
              </a:rPr>
              <a:t>(1865-1877)</a:t>
            </a:r>
            <a:endParaRPr sz="2400">
              <a:solidFill>
                <a:schemeClr val="dk1"/>
              </a:solidFill>
              <a:latin typeface="Inter ExtraLight"/>
              <a:ea typeface="Inter ExtraLight"/>
              <a:cs typeface="Inter ExtraLight"/>
              <a:sym typeface="Inter ExtraLight"/>
            </a:endParaRPr>
          </a:p>
        </p:txBody>
      </p:sp>
      <p:pic>
        <p:nvPicPr>
          <p:cNvPr id="788" name="Google Shape;788;p89"/>
          <p:cNvPicPr preferRelativeResize="0"/>
          <p:nvPr/>
        </p:nvPicPr>
        <p:blipFill rotWithShape="1">
          <a:blip r:embed="rId4">
            <a:alphaModFix/>
          </a:blip>
          <a:srcRect b="0" l="0" r="35823" t="5069"/>
          <a:stretch/>
        </p:blipFill>
        <p:spPr>
          <a:xfrm>
            <a:off x="4266432" y="774467"/>
            <a:ext cx="3596633" cy="3146433"/>
          </a:xfrm>
          <a:prstGeom prst="rect">
            <a:avLst/>
          </a:prstGeom>
          <a:noFill/>
          <a:ln>
            <a:noFill/>
          </a:ln>
        </p:spPr>
      </p:pic>
      <p:sp>
        <p:nvSpPr>
          <p:cNvPr id="789" name="Google Shape;789;p89"/>
          <p:cNvSpPr txBox="1"/>
          <p:nvPr/>
        </p:nvSpPr>
        <p:spPr>
          <a:xfrm>
            <a:off x="4065233" y="4243067"/>
            <a:ext cx="3999000" cy="1465200"/>
          </a:xfrm>
          <a:prstGeom prst="rect">
            <a:avLst/>
          </a:prstGeom>
          <a:noFill/>
          <a:ln>
            <a:noFill/>
          </a:ln>
        </p:spPr>
        <p:txBody>
          <a:bodyPr anchorCtr="0" anchor="t" bIns="121875" lIns="121875" spcFirstLastPara="1" rIns="121875" wrap="square" tIns="121875">
            <a:spAutoFit/>
          </a:bodyPr>
          <a:lstStyle/>
          <a:p>
            <a:pPr indent="0" lvl="0" marL="0" rtl="0" algn="ctr">
              <a:lnSpc>
                <a:spcPct val="115000"/>
              </a:lnSpc>
              <a:spcBef>
                <a:spcPts val="0"/>
              </a:spcBef>
              <a:spcAft>
                <a:spcPts val="0"/>
              </a:spcAft>
              <a:buNone/>
            </a:pPr>
            <a:r>
              <a:rPr lang="en" sz="2400">
                <a:solidFill>
                  <a:srgbClr val="ED8C00"/>
                </a:solidFill>
                <a:latin typeface="Inter Black"/>
                <a:ea typeface="Inter Black"/>
                <a:cs typeface="Inter Black"/>
                <a:sym typeface="Inter Black"/>
              </a:rPr>
              <a:t>Second Reconstruction </a:t>
            </a:r>
            <a:r>
              <a:rPr lang="en" sz="2400">
                <a:solidFill>
                  <a:schemeClr val="dk1"/>
                </a:solidFill>
                <a:latin typeface="Inter ExtraLight"/>
                <a:ea typeface="Inter ExtraLight"/>
                <a:cs typeface="Inter ExtraLight"/>
                <a:sym typeface="Inter ExtraLight"/>
              </a:rPr>
              <a:t>Civil Rights era (1950s-1960s) </a:t>
            </a:r>
            <a:endParaRPr sz="2400">
              <a:solidFill>
                <a:schemeClr val="dk1"/>
              </a:solidFill>
              <a:latin typeface="Inter ExtraLight"/>
              <a:ea typeface="Inter ExtraLight"/>
              <a:cs typeface="Inter ExtraLight"/>
              <a:sym typeface="Inter ExtraLight"/>
            </a:endParaRPr>
          </a:p>
        </p:txBody>
      </p:sp>
      <p:pic>
        <p:nvPicPr>
          <p:cNvPr id="790" name="Google Shape;790;p89"/>
          <p:cNvPicPr preferRelativeResize="0"/>
          <p:nvPr/>
        </p:nvPicPr>
        <p:blipFill rotWithShape="1">
          <a:blip r:embed="rId5">
            <a:alphaModFix/>
          </a:blip>
          <a:srcRect b="8197" l="11675" r="13000" t="11118"/>
          <a:stretch/>
        </p:blipFill>
        <p:spPr>
          <a:xfrm>
            <a:off x="8244270" y="774467"/>
            <a:ext cx="3596634" cy="3064800"/>
          </a:xfrm>
          <a:prstGeom prst="rect">
            <a:avLst/>
          </a:prstGeom>
          <a:noFill/>
          <a:ln>
            <a:noFill/>
          </a:ln>
        </p:spPr>
      </p:pic>
      <p:sp>
        <p:nvSpPr>
          <p:cNvPr id="791" name="Google Shape;791;p89"/>
          <p:cNvSpPr txBox="1"/>
          <p:nvPr/>
        </p:nvSpPr>
        <p:spPr>
          <a:xfrm>
            <a:off x="8043087" y="4243067"/>
            <a:ext cx="3999000" cy="984900"/>
          </a:xfrm>
          <a:prstGeom prst="rect">
            <a:avLst/>
          </a:prstGeom>
          <a:noFill/>
          <a:ln>
            <a:noFill/>
          </a:ln>
        </p:spPr>
        <p:txBody>
          <a:bodyPr anchorCtr="0" anchor="t" bIns="121875" lIns="121875" spcFirstLastPara="1" rIns="121875" wrap="square" tIns="121875">
            <a:spAutoFit/>
          </a:bodyPr>
          <a:lstStyle/>
          <a:p>
            <a:pPr indent="0" lvl="0" marL="0" rtl="0" algn="ctr">
              <a:lnSpc>
                <a:spcPct val="100000"/>
              </a:lnSpc>
              <a:spcBef>
                <a:spcPts val="0"/>
              </a:spcBef>
              <a:spcAft>
                <a:spcPts val="0"/>
              </a:spcAft>
              <a:buNone/>
            </a:pPr>
            <a:r>
              <a:rPr lang="en" sz="2400">
                <a:solidFill>
                  <a:srgbClr val="ED8C00"/>
                </a:solidFill>
                <a:latin typeface="Inter Black"/>
                <a:ea typeface="Inter Black"/>
                <a:cs typeface="Inter Black"/>
                <a:sym typeface="Inter Black"/>
              </a:rPr>
              <a:t>Third Reconstruction </a:t>
            </a:r>
            <a:endParaRPr sz="2400">
              <a:solidFill>
                <a:srgbClr val="ED8C00"/>
              </a:solidFill>
              <a:latin typeface="Inter Black"/>
              <a:ea typeface="Inter Black"/>
              <a:cs typeface="Inter Black"/>
              <a:sym typeface="Inter Black"/>
            </a:endParaRPr>
          </a:p>
          <a:p>
            <a:pPr indent="0" lvl="0" marL="0" rtl="0" algn="ctr">
              <a:lnSpc>
                <a:spcPct val="100000"/>
              </a:lnSpc>
              <a:spcBef>
                <a:spcPts val="0"/>
              </a:spcBef>
              <a:spcAft>
                <a:spcPts val="0"/>
              </a:spcAft>
              <a:buNone/>
            </a:pPr>
            <a:r>
              <a:rPr lang="en" sz="2400">
                <a:solidFill>
                  <a:schemeClr val="dk1"/>
                </a:solidFill>
                <a:latin typeface="Inter ExtraLight"/>
                <a:ea typeface="Inter ExtraLight"/>
                <a:cs typeface="Inter ExtraLight"/>
                <a:sym typeface="Inter ExtraLight"/>
              </a:rPr>
              <a:t>2016-present</a:t>
            </a:r>
            <a:endParaRPr sz="2400">
              <a:solidFill>
                <a:schemeClr val="dk1"/>
              </a:solidFill>
              <a:latin typeface="Inter ExtraLight"/>
              <a:ea typeface="Inter ExtraLight"/>
              <a:cs typeface="Inter ExtraLight"/>
              <a:sym typeface="Inter Extra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95" name="Shape 795"/>
        <p:cNvGrpSpPr/>
        <p:nvPr/>
      </p:nvGrpSpPr>
      <p:grpSpPr>
        <a:xfrm>
          <a:off x="0" y="0"/>
          <a:ext cx="0" cy="0"/>
          <a:chOff x="0" y="0"/>
          <a:chExt cx="0" cy="0"/>
        </a:xfrm>
      </p:grpSpPr>
      <p:sp>
        <p:nvSpPr>
          <p:cNvPr id="796" name="Google Shape;796;p90"/>
          <p:cNvSpPr txBox="1"/>
          <p:nvPr>
            <p:ph idx="4294967295" type="title"/>
          </p:nvPr>
        </p:nvSpPr>
        <p:spPr>
          <a:xfrm>
            <a:off x="1017079" y="672400"/>
            <a:ext cx="4913700" cy="5310000"/>
          </a:xfrm>
          <a:prstGeom prst="rect">
            <a:avLst/>
          </a:prstGeom>
        </p:spPr>
        <p:txBody>
          <a:bodyPr anchorCtr="0" anchor="t" bIns="121875" lIns="121875" spcFirstLastPara="1" rIns="121875" wrap="square" tIns="121875">
            <a:normAutofit fontScale="90000"/>
          </a:bodyPr>
          <a:lstStyle/>
          <a:p>
            <a:pPr indent="0" lvl="0" marL="0" rtl="0" algn="l">
              <a:spcBef>
                <a:spcPts val="0"/>
              </a:spcBef>
              <a:spcAft>
                <a:spcPts val="0"/>
              </a:spcAft>
              <a:buNone/>
            </a:pPr>
            <a:r>
              <a:rPr b="1" lang="en" sz="4300">
                <a:solidFill>
                  <a:srgbClr val="ED8C00"/>
                </a:solidFill>
              </a:rPr>
              <a:t>8 Harm Areas</a:t>
            </a:r>
            <a:endParaRPr b="1" sz="4300">
              <a:solidFill>
                <a:srgbClr val="ED8C00"/>
              </a:solidFill>
            </a:endParaRPr>
          </a:p>
          <a:p>
            <a:pPr indent="152400" lvl="0" marL="152400" rtl="0" algn="l">
              <a:lnSpc>
                <a:spcPct val="115000"/>
              </a:lnSpc>
              <a:spcBef>
                <a:spcPts val="700"/>
              </a:spcBef>
              <a:spcAft>
                <a:spcPts val="0"/>
              </a:spcAft>
              <a:buNone/>
            </a:pPr>
            <a:r>
              <a:rPr lang="en" sz="3200">
                <a:solidFill>
                  <a:schemeClr val="dk1"/>
                </a:solidFill>
                <a:latin typeface="Inter ExtraLight"/>
                <a:ea typeface="Inter ExtraLight"/>
                <a:cs typeface="Inter ExtraLight"/>
                <a:sym typeface="Inter ExtraLight"/>
              </a:rPr>
              <a:t>Housing</a:t>
            </a:r>
            <a:endParaRPr sz="3200">
              <a:solidFill>
                <a:schemeClr val="dk1"/>
              </a:solidFill>
              <a:latin typeface="Inter ExtraLight"/>
              <a:ea typeface="Inter ExtraLight"/>
              <a:cs typeface="Inter ExtraLight"/>
              <a:sym typeface="Inter ExtraLight"/>
            </a:endParaRPr>
          </a:p>
          <a:p>
            <a:pPr indent="152400" lvl="0" marL="152400" rtl="0" algn="l">
              <a:lnSpc>
                <a:spcPct val="115000"/>
              </a:lnSpc>
              <a:spcBef>
                <a:spcPts val="0"/>
              </a:spcBef>
              <a:spcAft>
                <a:spcPts val="0"/>
              </a:spcAft>
              <a:buNone/>
            </a:pPr>
            <a:r>
              <a:rPr lang="en" sz="3200">
                <a:solidFill>
                  <a:schemeClr val="dk1"/>
                </a:solidFill>
                <a:latin typeface="Inter ExtraLight"/>
                <a:ea typeface="Inter ExtraLight"/>
                <a:cs typeface="Inter ExtraLight"/>
                <a:sym typeface="Inter ExtraLight"/>
              </a:rPr>
              <a:t>Transportation</a:t>
            </a:r>
            <a:endParaRPr sz="3200">
              <a:solidFill>
                <a:schemeClr val="dk1"/>
              </a:solidFill>
              <a:latin typeface="Inter ExtraLight"/>
              <a:ea typeface="Inter ExtraLight"/>
              <a:cs typeface="Inter ExtraLight"/>
              <a:sym typeface="Inter ExtraLight"/>
            </a:endParaRPr>
          </a:p>
          <a:p>
            <a:pPr indent="152400" lvl="0" marL="152400" rtl="0" algn="l">
              <a:lnSpc>
                <a:spcPct val="115000"/>
              </a:lnSpc>
              <a:spcBef>
                <a:spcPts val="0"/>
              </a:spcBef>
              <a:spcAft>
                <a:spcPts val="0"/>
              </a:spcAft>
              <a:buNone/>
            </a:pPr>
            <a:r>
              <a:rPr lang="en" sz="3200">
                <a:solidFill>
                  <a:schemeClr val="dk1"/>
                </a:solidFill>
                <a:latin typeface="Inter ExtraLight"/>
                <a:ea typeface="Inter ExtraLight"/>
                <a:cs typeface="Inter ExtraLight"/>
                <a:sym typeface="Inter ExtraLight"/>
              </a:rPr>
              <a:t>Education</a:t>
            </a:r>
            <a:endParaRPr sz="3200">
              <a:solidFill>
                <a:schemeClr val="dk1"/>
              </a:solidFill>
              <a:latin typeface="Inter ExtraLight"/>
              <a:ea typeface="Inter ExtraLight"/>
              <a:cs typeface="Inter ExtraLight"/>
              <a:sym typeface="Inter ExtraLight"/>
            </a:endParaRPr>
          </a:p>
          <a:p>
            <a:pPr indent="152400" lvl="0" marL="152400" rtl="0" algn="l">
              <a:lnSpc>
                <a:spcPct val="115000"/>
              </a:lnSpc>
              <a:spcBef>
                <a:spcPts val="0"/>
              </a:spcBef>
              <a:spcAft>
                <a:spcPts val="0"/>
              </a:spcAft>
              <a:buNone/>
            </a:pPr>
            <a:r>
              <a:rPr lang="en" sz="3200">
                <a:solidFill>
                  <a:schemeClr val="dk1"/>
                </a:solidFill>
                <a:latin typeface="Inter ExtraLight"/>
                <a:ea typeface="Inter ExtraLight"/>
                <a:cs typeface="Inter ExtraLight"/>
                <a:sym typeface="Inter ExtraLight"/>
              </a:rPr>
              <a:t>Criminal Legal Systems</a:t>
            </a:r>
            <a:endParaRPr sz="3200">
              <a:solidFill>
                <a:schemeClr val="dk1"/>
              </a:solidFill>
              <a:latin typeface="Inter ExtraLight"/>
              <a:ea typeface="Inter ExtraLight"/>
              <a:cs typeface="Inter ExtraLight"/>
              <a:sym typeface="Inter ExtraLight"/>
            </a:endParaRPr>
          </a:p>
          <a:p>
            <a:pPr indent="152400" lvl="0" marL="152400" rtl="0" algn="l">
              <a:lnSpc>
                <a:spcPct val="115000"/>
              </a:lnSpc>
              <a:spcBef>
                <a:spcPts val="0"/>
              </a:spcBef>
              <a:spcAft>
                <a:spcPts val="0"/>
              </a:spcAft>
              <a:buNone/>
            </a:pPr>
            <a:r>
              <a:rPr lang="en" sz="3200">
                <a:solidFill>
                  <a:schemeClr val="dk1"/>
                </a:solidFill>
                <a:latin typeface="Inter ExtraLight"/>
                <a:ea typeface="Inter ExtraLight"/>
                <a:cs typeface="Inter ExtraLight"/>
                <a:sym typeface="Inter ExtraLight"/>
              </a:rPr>
              <a:t>Health</a:t>
            </a:r>
            <a:endParaRPr sz="3200">
              <a:solidFill>
                <a:schemeClr val="dk1"/>
              </a:solidFill>
              <a:latin typeface="Inter ExtraLight"/>
              <a:ea typeface="Inter ExtraLight"/>
              <a:cs typeface="Inter ExtraLight"/>
              <a:sym typeface="Inter ExtraLight"/>
            </a:endParaRPr>
          </a:p>
          <a:p>
            <a:pPr indent="152400" lvl="0" marL="152400" rtl="0" algn="l">
              <a:lnSpc>
                <a:spcPct val="115000"/>
              </a:lnSpc>
              <a:spcBef>
                <a:spcPts val="0"/>
              </a:spcBef>
              <a:spcAft>
                <a:spcPts val="0"/>
              </a:spcAft>
              <a:buNone/>
            </a:pPr>
            <a:r>
              <a:rPr lang="en" sz="3200">
                <a:solidFill>
                  <a:schemeClr val="dk1"/>
                </a:solidFill>
                <a:latin typeface="Inter ExtraLight"/>
                <a:ea typeface="Inter ExtraLight"/>
                <a:cs typeface="Inter ExtraLight"/>
                <a:sym typeface="Inter ExtraLight"/>
              </a:rPr>
              <a:t>Income </a:t>
            </a:r>
            <a:r>
              <a:rPr lang="en" sz="3200">
                <a:latin typeface="Inter ExtraLight"/>
                <a:ea typeface="Inter ExtraLight"/>
                <a:cs typeface="Inter ExtraLight"/>
                <a:sym typeface="Inter ExtraLight"/>
              </a:rPr>
              <a:t>&amp;</a:t>
            </a:r>
            <a:r>
              <a:rPr lang="en" sz="3200">
                <a:solidFill>
                  <a:schemeClr val="dk1"/>
                </a:solidFill>
                <a:latin typeface="Inter ExtraLight"/>
                <a:ea typeface="Inter ExtraLight"/>
                <a:cs typeface="Inter ExtraLight"/>
                <a:sym typeface="Inter ExtraLight"/>
              </a:rPr>
              <a:t> Wealth</a:t>
            </a:r>
            <a:endParaRPr sz="3200">
              <a:solidFill>
                <a:schemeClr val="dk1"/>
              </a:solidFill>
              <a:latin typeface="Inter ExtraLight"/>
              <a:ea typeface="Inter ExtraLight"/>
              <a:cs typeface="Inter ExtraLight"/>
              <a:sym typeface="Inter ExtraLight"/>
            </a:endParaRPr>
          </a:p>
          <a:p>
            <a:pPr indent="152400" lvl="0" marL="152400" rtl="0" algn="l">
              <a:lnSpc>
                <a:spcPct val="115000"/>
              </a:lnSpc>
              <a:spcBef>
                <a:spcPts val="0"/>
              </a:spcBef>
              <a:spcAft>
                <a:spcPts val="0"/>
              </a:spcAft>
              <a:buNone/>
            </a:pPr>
            <a:r>
              <a:rPr lang="en" sz="3200">
                <a:solidFill>
                  <a:schemeClr val="dk1"/>
                </a:solidFill>
                <a:latin typeface="Inter ExtraLight"/>
                <a:ea typeface="Inter ExtraLight"/>
                <a:cs typeface="Inter ExtraLight"/>
                <a:sym typeface="Inter ExtraLight"/>
              </a:rPr>
              <a:t>Culture </a:t>
            </a:r>
            <a:r>
              <a:rPr lang="en" sz="3200">
                <a:latin typeface="Inter ExtraLight"/>
                <a:ea typeface="Inter ExtraLight"/>
                <a:cs typeface="Inter ExtraLight"/>
                <a:sym typeface="Inter ExtraLight"/>
              </a:rPr>
              <a:t>&amp;</a:t>
            </a:r>
            <a:r>
              <a:rPr lang="en" sz="3200">
                <a:solidFill>
                  <a:schemeClr val="dk1"/>
                </a:solidFill>
                <a:latin typeface="Inter ExtraLight"/>
                <a:ea typeface="Inter ExtraLight"/>
                <a:cs typeface="Inter ExtraLight"/>
                <a:sym typeface="Inter ExtraLight"/>
              </a:rPr>
              <a:t> Symbols</a:t>
            </a:r>
            <a:endParaRPr sz="3200">
              <a:solidFill>
                <a:schemeClr val="dk1"/>
              </a:solidFill>
              <a:latin typeface="Inter ExtraLight"/>
              <a:ea typeface="Inter ExtraLight"/>
              <a:cs typeface="Inter ExtraLight"/>
              <a:sym typeface="Inter ExtraLight"/>
            </a:endParaRPr>
          </a:p>
          <a:p>
            <a:pPr indent="152400" lvl="0" marL="152400" rtl="0" algn="l">
              <a:lnSpc>
                <a:spcPct val="115000"/>
              </a:lnSpc>
              <a:spcBef>
                <a:spcPts val="0"/>
              </a:spcBef>
              <a:spcAft>
                <a:spcPts val="0"/>
              </a:spcAft>
              <a:buNone/>
            </a:pPr>
            <a:r>
              <a:rPr lang="en" sz="3200">
                <a:solidFill>
                  <a:schemeClr val="dk1"/>
                </a:solidFill>
                <a:latin typeface="Inter ExtraLight"/>
                <a:ea typeface="Inter ExtraLight"/>
                <a:cs typeface="Inter ExtraLight"/>
                <a:sym typeface="Inter ExtraLight"/>
              </a:rPr>
              <a:t>{Climate} </a:t>
            </a:r>
            <a:endParaRPr sz="3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900"/>
          </a:p>
        </p:txBody>
      </p:sp>
      <p:sp>
        <p:nvSpPr>
          <p:cNvPr id="797" name="Google Shape;797;p90"/>
          <p:cNvSpPr txBox="1"/>
          <p:nvPr/>
        </p:nvSpPr>
        <p:spPr>
          <a:xfrm>
            <a:off x="5635123" y="2453833"/>
            <a:ext cx="6412800" cy="2070900"/>
          </a:xfrm>
          <a:prstGeom prst="rect">
            <a:avLst/>
          </a:prstGeom>
          <a:noFill/>
          <a:ln>
            <a:noFill/>
          </a:ln>
        </p:spPr>
        <p:txBody>
          <a:bodyPr anchorCtr="0" anchor="t" bIns="121875" lIns="121875" spcFirstLastPara="1" rIns="121875" wrap="square" tIns="121875">
            <a:spAutoFit/>
          </a:bodyPr>
          <a:lstStyle/>
          <a:p>
            <a:pPr indent="0" lvl="0" marL="0" rtl="0" algn="l">
              <a:lnSpc>
                <a:spcPct val="115000"/>
              </a:lnSpc>
              <a:spcBef>
                <a:spcPts val="1900"/>
              </a:spcBef>
              <a:spcAft>
                <a:spcPts val="0"/>
              </a:spcAft>
              <a:buNone/>
            </a:pPr>
            <a:r>
              <a:t/>
            </a:r>
            <a:endParaRPr sz="1700">
              <a:solidFill>
                <a:schemeClr val="lt1"/>
              </a:solidFill>
              <a:latin typeface="Inter"/>
              <a:ea typeface="Inter"/>
              <a:cs typeface="Inter"/>
              <a:sym typeface="Inter"/>
            </a:endParaRPr>
          </a:p>
          <a:p>
            <a:pPr indent="0" lvl="0" marL="609600" rtl="0" algn="l">
              <a:lnSpc>
                <a:spcPct val="100000"/>
              </a:lnSpc>
              <a:spcBef>
                <a:spcPts val="0"/>
              </a:spcBef>
              <a:spcAft>
                <a:spcPts val="0"/>
              </a:spcAft>
              <a:buNone/>
            </a:pPr>
            <a:r>
              <a:rPr b="1" lang="en" sz="2500">
                <a:solidFill>
                  <a:srgbClr val="ED8C00"/>
                </a:solidFill>
                <a:latin typeface="Inter"/>
                <a:ea typeface="Inter"/>
                <a:cs typeface="Inter"/>
                <a:sym typeface="Inter"/>
              </a:rPr>
              <a:t>N’COBRA</a:t>
            </a:r>
            <a:endParaRPr b="1" i="1" sz="2500">
              <a:solidFill>
                <a:srgbClr val="ED8C00"/>
              </a:solidFill>
              <a:latin typeface="Inter"/>
              <a:ea typeface="Inter"/>
              <a:cs typeface="Inter"/>
              <a:sym typeface="Inter"/>
            </a:endParaRPr>
          </a:p>
          <a:p>
            <a:pPr indent="0" lvl="0" marL="609600" rtl="0" algn="l">
              <a:lnSpc>
                <a:spcPct val="100000"/>
              </a:lnSpc>
              <a:spcBef>
                <a:spcPts val="0"/>
              </a:spcBef>
              <a:spcAft>
                <a:spcPts val="0"/>
              </a:spcAft>
              <a:buNone/>
            </a:pPr>
            <a:r>
              <a:rPr b="1" lang="en" sz="2500">
                <a:solidFill>
                  <a:srgbClr val="ED8C00"/>
                </a:solidFill>
                <a:latin typeface="Inter"/>
                <a:ea typeface="Inter"/>
                <a:cs typeface="Inter"/>
                <a:sym typeface="Inter"/>
              </a:rPr>
              <a:t>NAARC</a:t>
            </a:r>
            <a:endParaRPr b="1" sz="2500">
              <a:solidFill>
                <a:srgbClr val="ED8C00"/>
              </a:solidFill>
              <a:latin typeface="Inter"/>
              <a:ea typeface="Inter"/>
              <a:cs typeface="Inter"/>
              <a:sym typeface="Inter"/>
            </a:endParaRPr>
          </a:p>
          <a:p>
            <a:pPr indent="609600" lvl="0" marL="0" rtl="0" algn="l">
              <a:lnSpc>
                <a:spcPct val="100000"/>
              </a:lnSpc>
              <a:spcBef>
                <a:spcPts val="0"/>
              </a:spcBef>
              <a:spcAft>
                <a:spcPts val="0"/>
              </a:spcAft>
              <a:buNone/>
            </a:pPr>
            <a:r>
              <a:rPr b="1" lang="en" sz="2500">
                <a:solidFill>
                  <a:srgbClr val="ED8C00"/>
                </a:solidFill>
                <a:latin typeface="Inter"/>
                <a:ea typeface="Inter"/>
                <a:cs typeface="Inter"/>
                <a:sym typeface="Inter"/>
              </a:rPr>
              <a:t>Amherst Reparations Harm Report</a:t>
            </a:r>
            <a:endParaRPr b="1" i="1" sz="2500">
              <a:solidFill>
                <a:srgbClr val="ED8C00"/>
              </a:solidFill>
              <a:latin typeface="Inter"/>
              <a:ea typeface="Inter"/>
              <a:cs typeface="Inter"/>
              <a:sym typeface="Inter"/>
            </a:endParaRPr>
          </a:p>
          <a:p>
            <a:pPr indent="0" lvl="0" marL="1219200" rtl="0" algn="l">
              <a:lnSpc>
                <a:spcPct val="100000"/>
              </a:lnSpc>
              <a:spcBef>
                <a:spcPts val="0"/>
              </a:spcBef>
              <a:spcAft>
                <a:spcPts val="1300"/>
              </a:spcAft>
              <a:buNone/>
            </a:pPr>
            <a:r>
              <a:t/>
            </a:r>
            <a:endParaRPr sz="2400">
              <a:solidFill>
                <a:schemeClr val="lt1"/>
              </a:solidFill>
              <a:latin typeface="Inter ExtraLight"/>
              <a:ea typeface="Inter ExtraLight"/>
              <a:cs typeface="Inter ExtraLight"/>
              <a:sym typeface="Inter ExtraLight"/>
            </a:endParaRPr>
          </a:p>
        </p:txBody>
      </p:sp>
      <p:sp>
        <p:nvSpPr>
          <p:cNvPr id="798" name="Google Shape;798;p90"/>
          <p:cNvSpPr/>
          <p:nvPr/>
        </p:nvSpPr>
        <p:spPr>
          <a:xfrm rot="10800000">
            <a:off x="5491149" y="1644533"/>
            <a:ext cx="439500" cy="3301500"/>
          </a:xfrm>
          <a:prstGeom prst="leftBrace">
            <a:avLst>
              <a:gd fmla="val 50000" name="adj1"/>
              <a:gd fmla="val 50000" name="adj2"/>
            </a:avLst>
          </a:prstGeom>
          <a:noFill/>
          <a:ln cap="flat" cmpd="sng" w="28575">
            <a:solidFill>
              <a:srgbClr val="ED8C00"/>
            </a:solidFill>
            <a:prstDash val="solid"/>
            <a:round/>
            <a:headEnd len="sm" w="sm" type="none"/>
            <a:tailEnd len="sm" w="sm" type="none"/>
          </a:ln>
        </p:spPr>
        <p:txBody>
          <a:bodyPr anchorCtr="0" anchor="ctr" bIns="121875" lIns="121875" spcFirstLastPara="1" rIns="121875" wrap="square" tIns="121875">
            <a:noAutofit/>
          </a:bodyPr>
          <a:lstStyle/>
          <a:p>
            <a:pPr indent="0" lvl="0" marL="0" rtl="0" algn="ctr">
              <a:spcBef>
                <a:spcPts val="0"/>
              </a:spcBef>
              <a:spcAft>
                <a:spcPts val="0"/>
              </a:spcAft>
              <a:buNone/>
            </a:pPr>
            <a:r>
              <a:t/>
            </a:r>
            <a:endParaRPr sz="1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02" name="Shape 802"/>
        <p:cNvGrpSpPr/>
        <p:nvPr/>
      </p:nvGrpSpPr>
      <p:grpSpPr>
        <a:xfrm>
          <a:off x="0" y="0"/>
          <a:ext cx="0" cy="0"/>
          <a:chOff x="0" y="0"/>
          <a:chExt cx="0" cy="0"/>
        </a:xfrm>
      </p:grpSpPr>
      <p:pic>
        <p:nvPicPr>
          <p:cNvPr id="803" name="Google Shape;803;p91"/>
          <p:cNvPicPr preferRelativeResize="0"/>
          <p:nvPr/>
        </p:nvPicPr>
        <p:blipFill>
          <a:blip r:embed="rId3">
            <a:alphaModFix amt="86000"/>
          </a:blip>
          <a:stretch>
            <a:fillRect/>
          </a:stretch>
        </p:blipFill>
        <p:spPr>
          <a:xfrm>
            <a:off x="8613612" y="2225567"/>
            <a:ext cx="3566574" cy="4631275"/>
          </a:xfrm>
          <a:prstGeom prst="rect">
            <a:avLst/>
          </a:prstGeom>
          <a:noFill/>
          <a:ln>
            <a:noFill/>
          </a:ln>
        </p:spPr>
      </p:pic>
      <p:sp>
        <p:nvSpPr>
          <p:cNvPr id="804" name="Google Shape;804;p91"/>
          <p:cNvSpPr txBox="1"/>
          <p:nvPr/>
        </p:nvSpPr>
        <p:spPr>
          <a:xfrm>
            <a:off x="468183" y="377633"/>
            <a:ext cx="4862700" cy="1042500"/>
          </a:xfrm>
          <a:prstGeom prst="rect">
            <a:avLst/>
          </a:prstGeom>
          <a:noFill/>
          <a:ln>
            <a:noFill/>
          </a:ln>
        </p:spPr>
        <p:txBody>
          <a:bodyPr anchorCtr="0" anchor="t" bIns="121875" lIns="121875" spcFirstLastPara="1" rIns="121875" wrap="square" tIns="121875">
            <a:noAutofit/>
          </a:bodyPr>
          <a:lstStyle/>
          <a:p>
            <a:pPr indent="0" lvl="0" marL="0" rtl="0" algn="l">
              <a:spcBef>
                <a:spcPts val="0"/>
              </a:spcBef>
              <a:spcAft>
                <a:spcPts val="700"/>
              </a:spcAft>
              <a:buNone/>
            </a:pPr>
            <a:r>
              <a:rPr lang="en" sz="4300">
                <a:solidFill>
                  <a:srgbClr val="ED8C00"/>
                </a:solidFill>
                <a:latin typeface="Inter Black"/>
                <a:ea typeface="Inter Black"/>
                <a:cs typeface="Inter Black"/>
                <a:sym typeface="Inter Black"/>
              </a:rPr>
              <a:t>Housing</a:t>
            </a:r>
            <a:endParaRPr sz="1200">
              <a:solidFill>
                <a:schemeClr val="dk2"/>
              </a:solidFill>
              <a:latin typeface="Inter Light"/>
              <a:ea typeface="Inter Light"/>
              <a:cs typeface="Inter Light"/>
              <a:sym typeface="Inter Light"/>
            </a:endParaRPr>
          </a:p>
        </p:txBody>
      </p:sp>
      <p:pic>
        <p:nvPicPr>
          <p:cNvPr id="805" name="Google Shape;805;p91"/>
          <p:cNvPicPr preferRelativeResize="0"/>
          <p:nvPr/>
        </p:nvPicPr>
        <p:blipFill>
          <a:blip r:embed="rId4">
            <a:alphaModFix/>
          </a:blip>
          <a:stretch>
            <a:fillRect/>
          </a:stretch>
        </p:blipFill>
        <p:spPr>
          <a:xfrm>
            <a:off x="5047037" y="2225977"/>
            <a:ext cx="3566578" cy="4630446"/>
          </a:xfrm>
          <a:prstGeom prst="rect">
            <a:avLst/>
          </a:prstGeom>
          <a:noFill/>
          <a:ln>
            <a:noFill/>
          </a:ln>
        </p:spPr>
      </p:pic>
      <p:sp>
        <p:nvSpPr>
          <p:cNvPr id="806" name="Google Shape;806;p91"/>
          <p:cNvSpPr txBox="1"/>
          <p:nvPr/>
        </p:nvSpPr>
        <p:spPr>
          <a:xfrm>
            <a:off x="95243" y="1420033"/>
            <a:ext cx="10649400" cy="1818300"/>
          </a:xfrm>
          <a:prstGeom prst="rect">
            <a:avLst/>
          </a:prstGeom>
          <a:noFill/>
          <a:ln>
            <a:noFill/>
          </a:ln>
        </p:spPr>
        <p:txBody>
          <a:bodyPr anchorCtr="0" anchor="t" bIns="121875" lIns="121875" spcFirstLastPara="1" rIns="121875" wrap="square" tIns="121875">
            <a:noAutofit/>
          </a:bodyPr>
          <a:lstStyle/>
          <a:p>
            <a:pPr indent="-457200" lvl="0" marL="609600" rtl="0" algn="l">
              <a:spcBef>
                <a:spcPts val="0"/>
              </a:spcBef>
              <a:spcAft>
                <a:spcPts val="0"/>
              </a:spcAft>
              <a:buClr>
                <a:schemeClr val="dk1"/>
              </a:buClr>
              <a:buSzPts val="2400"/>
              <a:buFont typeface="Inter"/>
              <a:buChar char="●"/>
            </a:pPr>
            <a:r>
              <a:rPr lang="en" sz="2400">
                <a:solidFill>
                  <a:schemeClr val="dk1"/>
                </a:solidFill>
                <a:latin typeface="Inter"/>
                <a:ea typeface="Inter"/>
                <a:cs typeface="Inter"/>
                <a:sym typeface="Inter"/>
              </a:rPr>
              <a:t>Following federal policy, Boston’s real estate industry actively supported racial segregation </a:t>
            </a:r>
            <a:endParaRPr sz="2400">
              <a:solidFill>
                <a:schemeClr val="dk1"/>
              </a:solidFill>
              <a:latin typeface="Inter"/>
              <a:ea typeface="Inter"/>
              <a:cs typeface="Inter"/>
              <a:sym typeface="Inter"/>
            </a:endParaRPr>
          </a:p>
          <a:p>
            <a:pPr indent="-457200" lvl="0" marL="609600" rtl="0" algn="l">
              <a:spcBef>
                <a:spcPts val="1300"/>
              </a:spcBef>
              <a:spcAft>
                <a:spcPts val="0"/>
              </a:spcAft>
              <a:buClr>
                <a:schemeClr val="dk1"/>
              </a:buClr>
              <a:buSzPts val="2400"/>
              <a:buFont typeface="Inter"/>
              <a:buChar char="●"/>
            </a:pPr>
            <a:r>
              <a:rPr lang="en" sz="2400">
                <a:solidFill>
                  <a:schemeClr val="dk1"/>
                </a:solidFill>
                <a:latin typeface="Inter"/>
                <a:ea typeface="Inter"/>
                <a:cs typeface="Inter"/>
                <a:sym typeface="Inter"/>
              </a:rPr>
              <a:t>Today, the share of Boston’s Black residents who are homeowners (34%) is </a:t>
            </a:r>
            <a:r>
              <a:rPr i="1" lang="en" sz="2400">
                <a:solidFill>
                  <a:schemeClr val="dk1"/>
                </a:solidFill>
                <a:latin typeface="Inter"/>
                <a:ea typeface="Inter"/>
                <a:cs typeface="Inter"/>
                <a:sym typeface="Inter"/>
              </a:rPr>
              <a:t>half</a:t>
            </a:r>
            <a:r>
              <a:rPr lang="en" sz="2400">
                <a:solidFill>
                  <a:schemeClr val="dk1"/>
                </a:solidFill>
                <a:latin typeface="Inter"/>
                <a:ea typeface="Inter"/>
                <a:cs typeface="Inter"/>
                <a:sym typeface="Inter"/>
              </a:rPr>
              <a:t> that of white residents (69%) </a:t>
            </a:r>
            <a:endParaRPr sz="2400">
              <a:solidFill>
                <a:schemeClr val="dk1"/>
              </a:solidFill>
              <a:latin typeface="Inter"/>
              <a:ea typeface="Inter"/>
              <a:cs typeface="Inter"/>
              <a:sym typeface="Inter"/>
            </a:endParaRPr>
          </a:p>
        </p:txBody>
      </p:sp>
      <p:sp>
        <p:nvSpPr>
          <p:cNvPr id="807" name="Google Shape;807;p91"/>
          <p:cNvSpPr txBox="1"/>
          <p:nvPr/>
        </p:nvSpPr>
        <p:spPr>
          <a:xfrm>
            <a:off x="468183" y="3603600"/>
            <a:ext cx="4578900" cy="3032100"/>
          </a:xfrm>
          <a:prstGeom prst="rect">
            <a:avLst/>
          </a:prstGeom>
          <a:noFill/>
          <a:ln>
            <a:noFill/>
          </a:ln>
        </p:spPr>
        <p:txBody>
          <a:bodyPr anchorCtr="0" anchor="t" bIns="121875" lIns="121875" spcFirstLastPara="1" rIns="121875" wrap="square" tIns="121875">
            <a:noAutofit/>
          </a:bodyPr>
          <a:lstStyle/>
          <a:p>
            <a:pPr indent="0" lvl="0" marL="0" rtl="0" algn="ctr">
              <a:spcBef>
                <a:spcPts val="0"/>
              </a:spcBef>
              <a:spcAft>
                <a:spcPts val="0"/>
              </a:spcAft>
              <a:buNone/>
            </a:pPr>
            <a:r>
              <a:rPr i="1" lang="en" sz="1900">
                <a:solidFill>
                  <a:srgbClr val="ED8C00"/>
                </a:solidFill>
                <a:latin typeface="Inter"/>
                <a:ea typeface="Inter"/>
                <a:cs typeface="Inter"/>
                <a:sym typeface="Inter"/>
              </a:rPr>
              <a:t>“A Realtor should never be instrumental in introducing into a neighborhood a character of property or occupancy, members of any race or nationality, or any individuals whose presence will clearly be detrimental to property values…”</a:t>
            </a:r>
            <a:endParaRPr i="1" sz="1900">
              <a:solidFill>
                <a:srgbClr val="ED8C00"/>
              </a:solidFill>
              <a:latin typeface="Inter"/>
              <a:ea typeface="Inter"/>
              <a:cs typeface="Inter"/>
              <a:sym typeface="Inter"/>
            </a:endParaRPr>
          </a:p>
          <a:p>
            <a:pPr indent="0" lvl="0" marL="0" rtl="0" algn="ctr">
              <a:spcBef>
                <a:spcPts val="1300"/>
              </a:spcBef>
              <a:spcAft>
                <a:spcPts val="0"/>
              </a:spcAft>
              <a:buNone/>
            </a:pPr>
            <a:r>
              <a:rPr lang="en" sz="1900">
                <a:solidFill>
                  <a:srgbClr val="ED8C00"/>
                </a:solidFill>
                <a:latin typeface="Inter"/>
                <a:ea typeface="Inter"/>
                <a:cs typeface="Inter"/>
                <a:sym typeface="Inter"/>
              </a:rPr>
              <a:t>1926 Boston Real Estate Exchange Code of Ethics</a:t>
            </a:r>
            <a:endParaRPr sz="1900">
              <a:solidFill>
                <a:srgbClr val="ED8C00"/>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11" name="Shape 811"/>
        <p:cNvGrpSpPr/>
        <p:nvPr/>
      </p:nvGrpSpPr>
      <p:grpSpPr>
        <a:xfrm>
          <a:off x="0" y="0"/>
          <a:ext cx="0" cy="0"/>
          <a:chOff x="0" y="0"/>
          <a:chExt cx="0" cy="0"/>
        </a:xfrm>
      </p:grpSpPr>
      <p:sp>
        <p:nvSpPr>
          <p:cNvPr id="812" name="Google Shape;812;p92"/>
          <p:cNvSpPr txBox="1"/>
          <p:nvPr/>
        </p:nvSpPr>
        <p:spPr>
          <a:xfrm>
            <a:off x="468183" y="377633"/>
            <a:ext cx="4862700" cy="1042500"/>
          </a:xfrm>
          <a:prstGeom prst="rect">
            <a:avLst/>
          </a:prstGeom>
          <a:noFill/>
          <a:ln>
            <a:noFill/>
          </a:ln>
        </p:spPr>
        <p:txBody>
          <a:bodyPr anchorCtr="0" anchor="t" bIns="121875" lIns="121875" spcFirstLastPara="1" rIns="121875" wrap="square" tIns="121875">
            <a:noAutofit/>
          </a:bodyPr>
          <a:lstStyle/>
          <a:p>
            <a:pPr indent="0" lvl="0" marL="0" rtl="0" algn="l">
              <a:spcBef>
                <a:spcPts val="0"/>
              </a:spcBef>
              <a:spcAft>
                <a:spcPts val="700"/>
              </a:spcAft>
              <a:buNone/>
            </a:pPr>
            <a:r>
              <a:rPr lang="en" sz="4300">
                <a:solidFill>
                  <a:srgbClr val="ED8C00"/>
                </a:solidFill>
                <a:latin typeface="Inter Black"/>
                <a:ea typeface="Inter Black"/>
                <a:cs typeface="Inter Black"/>
                <a:sym typeface="Inter Black"/>
              </a:rPr>
              <a:t>Transportation</a:t>
            </a:r>
            <a:endParaRPr sz="1200">
              <a:solidFill>
                <a:schemeClr val="dk2"/>
              </a:solidFill>
              <a:latin typeface="Inter Light"/>
              <a:ea typeface="Inter Light"/>
              <a:cs typeface="Inter Light"/>
              <a:sym typeface="Inter Light"/>
            </a:endParaRPr>
          </a:p>
        </p:txBody>
      </p:sp>
      <p:pic>
        <p:nvPicPr>
          <p:cNvPr id="813" name="Google Shape;813;p92"/>
          <p:cNvPicPr preferRelativeResize="0"/>
          <p:nvPr/>
        </p:nvPicPr>
        <p:blipFill>
          <a:blip r:embed="rId3">
            <a:alphaModFix/>
          </a:blip>
          <a:stretch>
            <a:fillRect/>
          </a:stretch>
        </p:blipFill>
        <p:spPr>
          <a:xfrm>
            <a:off x="6880313" y="0"/>
            <a:ext cx="5308636" cy="6856284"/>
          </a:xfrm>
          <a:prstGeom prst="rect">
            <a:avLst/>
          </a:prstGeom>
          <a:noFill/>
          <a:ln>
            <a:noFill/>
          </a:ln>
        </p:spPr>
      </p:pic>
      <p:pic>
        <p:nvPicPr>
          <p:cNvPr id="814" name="Google Shape;814;p92"/>
          <p:cNvPicPr preferRelativeResize="0"/>
          <p:nvPr/>
        </p:nvPicPr>
        <p:blipFill rotWithShape="1">
          <a:blip r:embed="rId4">
            <a:alphaModFix/>
          </a:blip>
          <a:srcRect b="0" l="0" r="0" t="-7492"/>
          <a:stretch/>
        </p:blipFill>
        <p:spPr>
          <a:xfrm>
            <a:off x="5090959" y="-514033"/>
            <a:ext cx="2157461" cy="7370191"/>
          </a:xfrm>
          <a:prstGeom prst="rect">
            <a:avLst/>
          </a:prstGeom>
          <a:noFill/>
          <a:ln>
            <a:noFill/>
          </a:ln>
        </p:spPr>
      </p:pic>
      <p:sp>
        <p:nvSpPr>
          <p:cNvPr id="815" name="Google Shape;815;p92"/>
          <p:cNvSpPr txBox="1"/>
          <p:nvPr/>
        </p:nvSpPr>
        <p:spPr>
          <a:xfrm>
            <a:off x="153861" y="1335933"/>
            <a:ext cx="6726300" cy="4823700"/>
          </a:xfrm>
          <a:prstGeom prst="rect">
            <a:avLst/>
          </a:prstGeom>
          <a:noFill/>
          <a:ln>
            <a:noFill/>
          </a:ln>
        </p:spPr>
        <p:txBody>
          <a:bodyPr anchorCtr="0" anchor="t" bIns="121875" lIns="121875" spcFirstLastPara="1" rIns="121875" wrap="square" tIns="121875">
            <a:noAutofit/>
          </a:bodyPr>
          <a:lstStyle/>
          <a:p>
            <a:pPr indent="-457200" lvl="0" marL="609600" rtl="0" algn="l">
              <a:spcBef>
                <a:spcPts val="0"/>
              </a:spcBef>
              <a:spcAft>
                <a:spcPts val="0"/>
              </a:spcAft>
              <a:buClr>
                <a:schemeClr val="dk1"/>
              </a:buClr>
              <a:buSzPts val="2400"/>
              <a:buFont typeface="Inter"/>
              <a:buChar char="●"/>
            </a:pPr>
            <a:r>
              <a:rPr lang="en" sz="2400">
                <a:solidFill>
                  <a:schemeClr val="dk1"/>
                </a:solidFill>
                <a:latin typeface="Inter"/>
                <a:ea typeface="Inter"/>
                <a:cs typeface="Inter"/>
                <a:sym typeface="Inter"/>
              </a:rPr>
              <a:t>The 1956 Federal Highway Act financed the leveling of Black neighborhoods </a:t>
            </a:r>
            <a:endParaRPr sz="2400">
              <a:solidFill>
                <a:schemeClr val="dk1"/>
              </a:solidFill>
              <a:latin typeface="Inter"/>
              <a:ea typeface="Inter"/>
              <a:cs typeface="Inter"/>
              <a:sym typeface="Inter"/>
            </a:endParaRPr>
          </a:p>
          <a:p>
            <a:pPr indent="-457200" lvl="0" marL="609600" rtl="0" algn="l">
              <a:spcBef>
                <a:spcPts val="1300"/>
              </a:spcBef>
              <a:spcAft>
                <a:spcPts val="0"/>
              </a:spcAft>
              <a:buClr>
                <a:schemeClr val="dk1"/>
              </a:buClr>
              <a:buSzPts val="2400"/>
              <a:buFont typeface="Inter"/>
              <a:buChar char="●"/>
            </a:pPr>
            <a:r>
              <a:rPr lang="en" sz="2400">
                <a:solidFill>
                  <a:schemeClr val="dk1"/>
                </a:solidFill>
                <a:latin typeface="Inter"/>
                <a:ea typeface="Inter"/>
                <a:cs typeface="Inter"/>
                <a:sym typeface="Inter"/>
              </a:rPr>
              <a:t>The Washington Street Elevated Rail’s 1987 shuttering limited transit options for Black Bostonians</a:t>
            </a:r>
            <a:endParaRPr sz="2400">
              <a:solidFill>
                <a:schemeClr val="dk1"/>
              </a:solidFill>
              <a:latin typeface="Inter"/>
              <a:ea typeface="Inter"/>
              <a:cs typeface="Inter"/>
              <a:sym typeface="Inter"/>
            </a:endParaRPr>
          </a:p>
          <a:p>
            <a:pPr indent="-457200" lvl="0" marL="609600" rtl="0" algn="l">
              <a:spcBef>
                <a:spcPts val="1300"/>
              </a:spcBef>
              <a:spcAft>
                <a:spcPts val="0"/>
              </a:spcAft>
              <a:buClr>
                <a:schemeClr val="dk1"/>
              </a:buClr>
              <a:buSzPts val="2400"/>
              <a:buFont typeface="Inter"/>
              <a:buChar char="●"/>
            </a:pPr>
            <a:r>
              <a:rPr lang="en" sz="2400">
                <a:solidFill>
                  <a:schemeClr val="dk1"/>
                </a:solidFill>
                <a:latin typeface="Inter"/>
                <a:ea typeface="Inter"/>
                <a:cs typeface="Inter"/>
                <a:sym typeface="Inter"/>
              </a:rPr>
              <a:t>Investments in the Commuter rail and  the Green Line extension have not been matched in Black-majority neighborhoods</a:t>
            </a:r>
            <a:endParaRPr sz="2400">
              <a:solidFill>
                <a:schemeClr val="dk1"/>
              </a:solidFill>
              <a:latin typeface="Inter"/>
              <a:ea typeface="Inter"/>
              <a:cs typeface="Inter"/>
              <a:sym typeface="Int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19" name="Shape 819"/>
        <p:cNvGrpSpPr/>
        <p:nvPr/>
      </p:nvGrpSpPr>
      <p:grpSpPr>
        <a:xfrm>
          <a:off x="0" y="0"/>
          <a:ext cx="0" cy="0"/>
          <a:chOff x="0" y="0"/>
          <a:chExt cx="0" cy="0"/>
        </a:xfrm>
      </p:grpSpPr>
      <p:pic>
        <p:nvPicPr>
          <p:cNvPr id="820" name="Google Shape;820;p93"/>
          <p:cNvPicPr preferRelativeResize="0"/>
          <p:nvPr/>
        </p:nvPicPr>
        <p:blipFill>
          <a:blip r:embed="rId3">
            <a:alphaModFix/>
          </a:blip>
          <a:stretch>
            <a:fillRect/>
          </a:stretch>
        </p:blipFill>
        <p:spPr>
          <a:xfrm>
            <a:off x="7116318" y="1205633"/>
            <a:ext cx="5072630" cy="5650951"/>
          </a:xfrm>
          <a:prstGeom prst="rect">
            <a:avLst/>
          </a:prstGeom>
          <a:noFill/>
          <a:ln>
            <a:noFill/>
          </a:ln>
        </p:spPr>
      </p:pic>
      <p:sp>
        <p:nvSpPr>
          <p:cNvPr id="821" name="Google Shape;821;p93"/>
          <p:cNvSpPr txBox="1"/>
          <p:nvPr/>
        </p:nvSpPr>
        <p:spPr>
          <a:xfrm>
            <a:off x="468183" y="377633"/>
            <a:ext cx="4862700" cy="1042500"/>
          </a:xfrm>
          <a:prstGeom prst="rect">
            <a:avLst/>
          </a:prstGeom>
          <a:noFill/>
          <a:ln>
            <a:noFill/>
          </a:ln>
        </p:spPr>
        <p:txBody>
          <a:bodyPr anchorCtr="0" anchor="t" bIns="121875" lIns="121875" spcFirstLastPara="1" rIns="121875" wrap="square" tIns="121875">
            <a:noAutofit/>
          </a:bodyPr>
          <a:lstStyle/>
          <a:p>
            <a:pPr indent="0" lvl="0" marL="0" rtl="0" algn="l">
              <a:spcBef>
                <a:spcPts val="0"/>
              </a:spcBef>
              <a:spcAft>
                <a:spcPts val="700"/>
              </a:spcAft>
              <a:buNone/>
            </a:pPr>
            <a:r>
              <a:rPr lang="en" sz="4300">
                <a:solidFill>
                  <a:srgbClr val="ED8C00"/>
                </a:solidFill>
                <a:latin typeface="Inter Black"/>
                <a:ea typeface="Inter Black"/>
                <a:cs typeface="Inter Black"/>
                <a:sym typeface="Inter Black"/>
              </a:rPr>
              <a:t>Education</a:t>
            </a:r>
            <a:endParaRPr sz="1200">
              <a:solidFill>
                <a:schemeClr val="dk2"/>
              </a:solidFill>
              <a:latin typeface="Inter Light"/>
              <a:ea typeface="Inter Light"/>
              <a:cs typeface="Inter Light"/>
              <a:sym typeface="Inter Light"/>
            </a:endParaRPr>
          </a:p>
        </p:txBody>
      </p:sp>
      <p:pic>
        <p:nvPicPr>
          <p:cNvPr id="822" name="Google Shape;822;p93"/>
          <p:cNvPicPr preferRelativeResize="0"/>
          <p:nvPr/>
        </p:nvPicPr>
        <p:blipFill rotWithShape="1">
          <a:blip r:embed="rId4">
            <a:alphaModFix/>
          </a:blip>
          <a:srcRect b="0" l="0" r="0" t="49877"/>
          <a:stretch/>
        </p:blipFill>
        <p:spPr>
          <a:xfrm>
            <a:off x="6503739" y="3624300"/>
            <a:ext cx="714154" cy="3233700"/>
          </a:xfrm>
          <a:prstGeom prst="rect">
            <a:avLst/>
          </a:prstGeom>
          <a:noFill/>
          <a:ln>
            <a:noFill/>
          </a:ln>
        </p:spPr>
      </p:pic>
      <p:sp>
        <p:nvSpPr>
          <p:cNvPr id="823" name="Google Shape;823;p93"/>
          <p:cNvSpPr txBox="1"/>
          <p:nvPr/>
        </p:nvSpPr>
        <p:spPr>
          <a:xfrm>
            <a:off x="153861" y="1335933"/>
            <a:ext cx="8554200" cy="1974000"/>
          </a:xfrm>
          <a:prstGeom prst="rect">
            <a:avLst/>
          </a:prstGeom>
          <a:noFill/>
          <a:ln>
            <a:noFill/>
          </a:ln>
        </p:spPr>
        <p:txBody>
          <a:bodyPr anchorCtr="0" anchor="t" bIns="121875" lIns="121875" spcFirstLastPara="1" rIns="121875" wrap="square" tIns="121875">
            <a:noAutofit/>
          </a:bodyPr>
          <a:lstStyle/>
          <a:p>
            <a:pPr indent="-457200" lvl="0" marL="609600" rtl="0" algn="l">
              <a:spcBef>
                <a:spcPts val="0"/>
              </a:spcBef>
              <a:spcAft>
                <a:spcPts val="0"/>
              </a:spcAft>
              <a:buClr>
                <a:schemeClr val="dk1"/>
              </a:buClr>
              <a:buSzPts val="2400"/>
              <a:buFont typeface="Inter"/>
              <a:buChar char="●"/>
            </a:pPr>
            <a:r>
              <a:rPr lang="en" sz="2400">
                <a:solidFill>
                  <a:schemeClr val="dk1"/>
                </a:solidFill>
                <a:latin typeface="Inter"/>
                <a:ea typeface="Inter"/>
                <a:cs typeface="Inter"/>
                <a:sym typeface="Inter"/>
              </a:rPr>
              <a:t>The Massachusetts Supreme Judicial Court legalized racially segregated schooling in 1849</a:t>
            </a:r>
            <a:endParaRPr sz="2400">
              <a:solidFill>
                <a:schemeClr val="dk1"/>
              </a:solidFill>
              <a:latin typeface="Inter"/>
              <a:ea typeface="Inter"/>
              <a:cs typeface="Inter"/>
              <a:sym typeface="Inter"/>
            </a:endParaRPr>
          </a:p>
          <a:p>
            <a:pPr indent="-457200" lvl="0" marL="609600" rtl="0" algn="l">
              <a:spcBef>
                <a:spcPts val="1300"/>
              </a:spcBef>
              <a:spcAft>
                <a:spcPts val="0"/>
              </a:spcAft>
              <a:buClr>
                <a:schemeClr val="dk1"/>
              </a:buClr>
              <a:buSzPts val="2400"/>
              <a:buFont typeface="Inter"/>
              <a:buChar char="●"/>
            </a:pPr>
            <a:r>
              <a:rPr lang="en" sz="2400">
                <a:solidFill>
                  <a:schemeClr val="dk1"/>
                </a:solidFill>
                <a:latin typeface="Inter"/>
                <a:ea typeface="Inter"/>
                <a:cs typeface="Inter"/>
                <a:sym typeface="Inter"/>
              </a:rPr>
              <a:t>Segregation persists in BPS and throughout school in the Commonwealth </a:t>
            </a:r>
            <a:endParaRPr sz="2400">
              <a:solidFill>
                <a:schemeClr val="dk1"/>
              </a:solidFill>
              <a:latin typeface="Inter"/>
              <a:ea typeface="Inter"/>
              <a:cs typeface="Inter"/>
              <a:sym typeface="Inter"/>
            </a:endParaRPr>
          </a:p>
        </p:txBody>
      </p:sp>
      <p:pic>
        <p:nvPicPr>
          <p:cNvPr id="824" name="Google Shape;824;p93"/>
          <p:cNvPicPr preferRelativeResize="0"/>
          <p:nvPr/>
        </p:nvPicPr>
        <p:blipFill>
          <a:blip r:embed="rId5">
            <a:alphaModFix/>
          </a:blip>
          <a:stretch>
            <a:fillRect/>
          </a:stretch>
        </p:blipFill>
        <p:spPr>
          <a:xfrm>
            <a:off x="1752162" y="3480767"/>
            <a:ext cx="2212672" cy="3232891"/>
          </a:xfrm>
          <a:prstGeom prst="rect">
            <a:avLst/>
          </a:prstGeom>
          <a:noFill/>
          <a:ln>
            <a:noFill/>
          </a:ln>
        </p:spPr>
      </p:pic>
      <p:pic>
        <p:nvPicPr>
          <p:cNvPr id="825" name="Google Shape;825;p93"/>
          <p:cNvPicPr preferRelativeResize="0"/>
          <p:nvPr/>
        </p:nvPicPr>
        <p:blipFill rotWithShape="1">
          <a:blip r:embed="rId6">
            <a:alphaModFix/>
          </a:blip>
          <a:srcRect b="0" l="3325" r="0" t="0"/>
          <a:stretch/>
        </p:blipFill>
        <p:spPr>
          <a:xfrm>
            <a:off x="3841186" y="3480767"/>
            <a:ext cx="1840259" cy="3233700"/>
          </a:xfrm>
          <a:prstGeom prst="rect">
            <a:avLst/>
          </a:prstGeom>
          <a:noFill/>
          <a:ln>
            <a:noFill/>
          </a:ln>
        </p:spPr>
      </p:pic>
      <p:sp>
        <p:nvSpPr>
          <p:cNvPr id="826" name="Google Shape;826;p93"/>
          <p:cNvSpPr txBox="1"/>
          <p:nvPr/>
        </p:nvSpPr>
        <p:spPr>
          <a:xfrm>
            <a:off x="3217995" y="3429000"/>
            <a:ext cx="1200600" cy="503100"/>
          </a:xfrm>
          <a:prstGeom prst="rect">
            <a:avLst/>
          </a:prstGeom>
          <a:noFill/>
          <a:ln>
            <a:noFill/>
          </a:ln>
        </p:spPr>
        <p:txBody>
          <a:bodyPr anchorCtr="0" anchor="t" bIns="121875" lIns="121875" spcFirstLastPara="1" rIns="121875" wrap="square" tIns="121875">
            <a:noAutofit/>
          </a:bodyPr>
          <a:lstStyle/>
          <a:p>
            <a:pPr indent="0" lvl="0" marL="0" rtl="0" algn="l">
              <a:spcBef>
                <a:spcPts val="0"/>
              </a:spcBef>
              <a:spcAft>
                <a:spcPts val="0"/>
              </a:spcAft>
              <a:buNone/>
            </a:pPr>
            <a:r>
              <a:rPr b="1" lang="en" sz="2400">
                <a:solidFill>
                  <a:srgbClr val="FFAB40"/>
                </a:solidFill>
                <a:latin typeface="Inter"/>
                <a:ea typeface="Inter"/>
                <a:cs typeface="Inter"/>
                <a:sym typeface="Inter"/>
              </a:rPr>
              <a:t>2017</a:t>
            </a:r>
            <a:endParaRPr b="1" sz="2400">
              <a:solidFill>
                <a:srgbClr val="FFAB40"/>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