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5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6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8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9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0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1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2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4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5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6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7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28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29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0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1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2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3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34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35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36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37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38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39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40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theme/theme41.xml" ContentType="application/vnd.openxmlformats-officedocument.theme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2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43.xml" ContentType="application/vnd.openxmlformats-officedocument.theme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theme/theme44.xml" ContentType="application/vnd.openxmlformats-officedocument.theme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theme/theme45.xml" ContentType="application/vnd.openxmlformats-officedocument.theme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46.xml" ContentType="application/vnd.openxmlformats-officedocument.theme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47.xml" ContentType="application/vnd.openxmlformats-officedocument.theme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48.xml" ContentType="application/vnd.openxmlformats-officedocument.theme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theme/theme49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50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51.xml" ContentType="application/vnd.openxmlformats-officedocument.theme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theme/theme52.xml" ContentType="application/vnd.openxmlformats-officedocument.theme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3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theme/theme54.xml" ContentType="application/vnd.openxmlformats-officedocument.theme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theme/theme55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56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  <p:sldMasterId id="2147483654" r:id="rId5"/>
    <p:sldMasterId id="2147483759" r:id="rId6"/>
    <p:sldMasterId id="2147483769" r:id="rId7"/>
    <p:sldMasterId id="2147483783" r:id="rId8"/>
    <p:sldMasterId id="2147483797" r:id="rId9"/>
    <p:sldMasterId id="2147483812" r:id="rId10"/>
    <p:sldMasterId id="2147483826" r:id="rId11"/>
    <p:sldMasterId id="2147483840" r:id="rId12"/>
    <p:sldMasterId id="2147483854" r:id="rId13"/>
    <p:sldMasterId id="2147483868" r:id="rId14"/>
    <p:sldMasterId id="2147483882" r:id="rId15"/>
    <p:sldMasterId id="2147483896" r:id="rId16"/>
    <p:sldMasterId id="2147483910" r:id="rId17"/>
    <p:sldMasterId id="2147483925" r:id="rId18"/>
    <p:sldMasterId id="2147483939" r:id="rId19"/>
    <p:sldMasterId id="2147483953" r:id="rId20"/>
    <p:sldMasterId id="2147483966" r:id="rId21"/>
    <p:sldMasterId id="2147483979" r:id="rId22"/>
    <p:sldMasterId id="2147483993" r:id="rId23"/>
    <p:sldMasterId id="2147484007" r:id="rId24"/>
    <p:sldMasterId id="2147484022" r:id="rId25"/>
    <p:sldMasterId id="2147484036" r:id="rId26"/>
    <p:sldMasterId id="2147484050" r:id="rId27"/>
    <p:sldMasterId id="2147484064" r:id="rId28"/>
    <p:sldMasterId id="2147484077" r:id="rId29"/>
    <p:sldMasterId id="2147484091" r:id="rId30"/>
    <p:sldMasterId id="2147484105" r:id="rId31"/>
    <p:sldMasterId id="2147484119" r:id="rId32"/>
    <p:sldMasterId id="2147484132" r:id="rId33"/>
    <p:sldMasterId id="2147484146" r:id="rId34"/>
    <p:sldMasterId id="2147486853" r:id="rId35"/>
    <p:sldMasterId id="2147486867" r:id="rId36"/>
    <p:sldMasterId id="2147486930" r:id="rId37"/>
    <p:sldMasterId id="2147487012" r:id="rId38"/>
    <p:sldMasterId id="2147487016" r:id="rId39"/>
    <p:sldMasterId id="2147487028" r:id="rId40"/>
    <p:sldMasterId id="2147487040" r:id="rId41"/>
    <p:sldMasterId id="2147487052" r:id="rId42"/>
    <p:sldMasterId id="2147487064" r:id="rId43"/>
    <p:sldMasterId id="2147487076" r:id="rId44"/>
    <p:sldMasterId id="2147487088" r:id="rId45"/>
    <p:sldMasterId id="2147487092" r:id="rId46"/>
    <p:sldMasterId id="2147487104" r:id="rId47"/>
    <p:sldMasterId id="2147487116" r:id="rId48"/>
    <p:sldMasterId id="2147487129" r:id="rId49"/>
    <p:sldMasterId id="2147487133" r:id="rId50"/>
    <p:sldMasterId id="2147487145" r:id="rId51"/>
    <p:sldMasterId id="2147487157" r:id="rId52"/>
    <p:sldMasterId id="2147487169" r:id="rId53"/>
    <p:sldMasterId id="2147487181" r:id="rId54"/>
    <p:sldMasterId id="2147487193" r:id="rId55"/>
    <p:sldMasterId id="2147487205" r:id="rId56"/>
    <p:sldMasterId id="2147487217" r:id="rId57"/>
    <p:sldMasterId id="2147487241" r:id="rId58"/>
    <p:sldMasterId id="2147487246" r:id="rId59"/>
    <p:sldMasterId id="2147487260" r:id="rId60"/>
  </p:sldMasterIdLst>
  <p:notesMasterIdLst>
    <p:notesMasterId r:id="rId71"/>
  </p:notesMasterIdLst>
  <p:handoutMasterIdLst>
    <p:handoutMasterId r:id="rId72"/>
  </p:handoutMasterIdLst>
  <p:sldIdLst>
    <p:sldId id="2115" r:id="rId61"/>
    <p:sldId id="2336" r:id="rId62"/>
    <p:sldId id="2369" r:id="rId63"/>
    <p:sldId id="2337" r:id="rId64"/>
    <p:sldId id="2372" r:id="rId65"/>
    <p:sldId id="2370" r:id="rId66"/>
    <p:sldId id="2359" r:id="rId67"/>
    <p:sldId id="2371" r:id="rId68"/>
    <p:sldId id="2365" r:id="rId69"/>
    <p:sldId id="2366" r:id="rId7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N. Kellepour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1FE38"/>
    <a:srgbClr val="000066"/>
    <a:srgbClr val="000000"/>
    <a:srgbClr val="66FF33"/>
    <a:srgbClr val="89AC0A"/>
    <a:srgbClr val="669900"/>
    <a:srgbClr val="CCFFCC"/>
    <a:srgbClr val="009900"/>
    <a:srgbClr val="164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5" autoAdjust="0"/>
    <p:restoredTop sz="99771" autoAdjust="0"/>
  </p:normalViewPr>
  <p:slideViewPr>
    <p:cSldViewPr>
      <p:cViewPr>
        <p:scale>
          <a:sx n="80" d="100"/>
          <a:sy n="80" d="100"/>
        </p:scale>
        <p:origin x="-408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46" y="-67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Master" Target="slideMasters/slideMaster36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Master" Target="slideMasters/slideMaster39.xml"/><Relationship Id="rId47" Type="http://schemas.openxmlformats.org/officeDocument/2006/relationships/slideMaster" Target="slideMasters/slideMaster44.xml"/><Relationship Id="rId50" Type="http://schemas.openxmlformats.org/officeDocument/2006/relationships/slideMaster" Target="slideMasters/slideMaster47.xml"/><Relationship Id="rId55" Type="http://schemas.openxmlformats.org/officeDocument/2006/relationships/slideMaster" Target="slideMasters/slideMaster52.xml"/><Relationship Id="rId63" Type="http://schemas.openxmlformats.org/officeDocument/2006/relationships/slide" Target="slides/slide3.xml"/><Relationship Id="rId68" Type="http://schemas.openxmlformats.org/officeDocument/2006/relationships/slide" Target="slides/slide8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Master" Target="slideMasters/slideMaster42.xml"/><Relationship Id="rId53" Type="http://schemas.openxmlformats.org/officeDocument/2006/relationships/slideMaster" Target="slideMasters/slideMaster50.xml"/><Relationship Id="rId58" Type="http://schemas.openxmlformats.org/officeDocument/2006/relationships/slideMaster" Target="slideMasters/slideMaster55.xml"/><Relationship Id="rId66" Type="http://schemas.openxmlformats.org/officeDocument/2006/relationships/slide" Target="slides/slide6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Master" Target="slideMasters/slideMaster46.xml"/><Relationship Id="rId57" Type="http://schemas.openxmlformats.org/officeDocument/2006/relationships/slideMaster" Target="slideMasters/slideMaster54.xml"/><Relationship Id="rId61" Type="http://schemas.openxmlformats.org/officeDocument/2006/relationships/slide" Target="slides/slid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slideMaster" Target="slideMasters/slideMaster41.xml"/><Relationship Id="rId52" Type="http://schemas.openxmlformats.org/officeDocument/2006/relationships/slideMaster" Target="slideMasters/slideMaster49.xml"/><Relationship Id="rId60" Type="http://schemas.openxmlformats.org/officeDocument/2006/relationships/slideMaster" Target="slideMasters/slideMaster57.xml"/><Relationship Id="rId65" Type="http://schemas.openxmlformats.org/officeDocument/2006/relationships/slide" Target="slides/slide5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Master" Target="slideMasters/slideMaster40.xml"/><Relationship Id="rId48" Type="http://schemas.openxmlformats.org/officeDocument/2006/relationships/slideMaster" Target="slideMasters/slideMaster45.xml"/><Relationship Id="rId56" Type="http://schemas.openxmlformats.org/officeDocument/2006/relationships/slideMaster" Target="slideMasters/slideMaster53.xml"/><Relationship Id="rId64" Type="http://schemas.openxmlformats.org/officeDocument/2006/relationships/slide" Target="slides/slide4.xml"/><Relationship Id="rId69" Type="http://schemas.openxmlformats.org/officeDocument/2006/relationships/slide" Target="slides/slide9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Master" Target="slideMasters/slideMaster48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Master" Target="slideMasters/slideMaster43.xml"/><Relationship Id="rId59" Type="http://schemas.openxmlformats.org/officeDocument/2006/relationships/slideMaster" Target="slideMasters/slideMaster56.xml"/><Relationship Id="rId67" Type="http://schemas.openxmlformats.org/officeDocument/2006/relationships/slide" Target="slides/slide7.xml"/><Relationship Id="rId20" Type="http://schemas.openxmlformats.org/officeDocument/2006/relationships/slideMaster" Target="slideMasters/slideMaster17.xml"/><Relationship Id="rId41" Type="http://schemas.openxmlformats.org/officeDocument/2006/relationships/slideMaster" Target="slideMasters/slideMaster38.xml"/><Relationship Id="rId54" Type="http://schemas.openxmlformats.org/officeDocument/2006/relationships/slideMaster" Target="slideMasters/slideMaster51.xml"/><Relationship Id="rId62" Type="http://schemas.openxmlformats.org/officeDocument/2006/relationships/slide" Target="slides/slide2.xml"/><Relationship Id="rId70" Type="http://schemas.openxmlformats.org/officeDocument/2006/relationships/slide" Target="slides/slide10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12328" cy="4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89" tIns="45394" rIns="90789" bIns="45394" numCol="1" anchor="t" anchorCtr="0" compatLnSpc="1">
            <a:prstTxWarp prst="textNoShape">
              <a:avLst/>
            </a:prstTxWarp>
          </a:bodyPr>
          <a:lstStyle>
            <a:lvl1pPr defTabSz="907514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176" y="2"/>
            <a:ext cx="3012328" cy="4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89" tIns="45394" rIns="90789" bIns="45394" numCol="1" anchor="t" anchorCtr="0" compatLnSpc="1">
            <a:prstTxWarp prst="textNoShape">
              <a:avLst/>
            </a:prstTxWarp>
          </a:bodyPr>
          <a:lstStyle>
            <a:lvl1pPr algn="r" defTabSz="907514">
              <a:defRPr sz="1100">
                <a:cs typeface="Arial" charset="0"/>
              </a:defRPr>
            </a:lvl1pPr>
          </a:lstStyle>
          <a:p>
            <a:pPr>
              <a:defRPr/>
            </a:pPr>
            <a:fld id="{ABE7B038-D995-4EF3-A4DC-0743117BC826}" type="datetimeFigureOut">
              <a:rPr lang="en-US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73959"/>
            <a:ext cx="3012328" cy="4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89" tIns="45394" rIns="90789" bIns="45394" numCol="1" anchor="b" anchorCtr="0" compatLnSpc="1">
            <a:prstTxWarp prst="textNoShape">
              <a:avLst/>
            </a:prstTxWarp>
          </a:bodyPr>
          <a:lstStyle>
            <a:lvl1pPr defTabSz="907514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176" y="8773959"/>
            <a:ext cx="3012328" cy="4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89" tIns="45394" rIns="90789" bIns="45394" numCol="1" anchor="b" anchorCtr="0" compatLnSpc="1">
            <a:prstTxWarp prst="textNoShape">
              <a:avLst/>
            </a:prstTxWarp>
          </a:bodyPr>
          <a:lstStyle>
            <a:lvl1pPr algn="r" defTabSz="907514">
              <a:defRPr sz="1100">
                <a:cs typeface="Arial" charset="0"/>
              </a:defRPr>
            </a:lvl1pPr>
          </a:lstStyle>
          <a:p>
            <a:pPr>
              <a:defRPr/>
            </a:pPr>
            <a:fld id="{DE6A01C8-5FEB-4BAE-800B-BFA95C08E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2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1232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58" tIns="46728" rIns="93458" bIns="46728" numCol="1" anchor="t" anchorCtr="0" compatLnSpc="1">
            <a:prstTxWarp prst="textNoShape">
              <a:avLst/>
            </a:prstTxWarp>
          </a:bodyPr>
          <a:lstStyle>
            <a:lvl1pPr defTabSz="907514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176" y="4"/>
            <a:ext cx="301232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58" tIns="46728" rIns="93458" bIns="46728" numCol="1" anchor="t" anchorCtr="0" compatLnSpc="1">
            <a:prstTxWarp prst="textNoShape">
              <a:avLst/>
            </a:prstTxWarp>
          </a:bodyPr>
          <a:lstStyle>
            <a:lvl1pPr algn="r" defTabSz="907514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57FCE0-54C5-412F-B7E8-E8903C5250D4}" type="datetimeFigureOut">
              <a:rPr lang="en-US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065" y="4386192"/>
            <a:ext cx="5561949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58" tIns="46728" rIns="93458" bIns="46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2382"/>
            <a:ext cx="301232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58" tIns="46728" rIns="93458" bIns="46728" numCol="1" anchor="b" anchorCtr="0" compatLnSpc="1">
            <a:prstTxWarp prst="textNoShape">
              <a:avLst/>
            </a:prstTxWarp>
          </a:bodyPr>
          <a:lstStyle>
            <a:lvl1pPr defTabSz="907514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176" y="8772382"/>
            <a:ext cx="301232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58" tIns="46728" rIns="93458" bIns="46728" numCol="1" anchor="b" anchorCtr="0" compatLnSpc="1">
            <a:prstTxWarp prst="textNoShape">
              <a:avLst/>
            </a:prstTxWarp>
          </a:bodyPr>
          <a:lstStyle>
            <a:lvl1pPr algn="r" defTabSz="907514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4A66AC-F99C-48ED-8065-8F2F826CA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54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844"/>
            <a:fld id="{613F5308-1B75-4B07-BACF-0985D0671AEE}" type="slidenum">
              <a:rPr lang="en-US" smtClean="0">
                <a:latin typeface="Arial" pitchFamily="34" charset="0"/>
                <a:cs typeface="Arial" pitchFamily="34" charset="0"/>
              </a:rPr>
              <a:pPr defTabSz="905844"/>
              <a:t>1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6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9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7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8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0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1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2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5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6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7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ABD7CDE-E6B0-4FE1-8D9D-7881CCFCE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FD0D808-DAFC-4706-A9D9-993637FAE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5A20746-70ED-480E-82B9-D63449443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D9DC380-AE1B-48C0-B55C-7AFDD748A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13E5612-43E1-4FBA-AB4A-2B0D0A779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622E528-8777-4A7A-9E40-EF0CD8B21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59E01C-0750-4AD6-84A8-223425171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5C10C56-171E-4800-ACA9-DF39E3D3D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D06D337-3C37-4A2D-BB76-A299F4F6C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C4C62C6-C706-49F7-AADD-EB95CF9C8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B44A45C-4A8A-408F-9DAF-9FE48DD4D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9923A62-0F81-4724-9904-79257F614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F2CF3C4-02FF-40DC-919A-D25487247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757EB38-2E43-40AC-8BE4-6E5CCD0ED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3943F99-DE21-45ED-9AF1-FD90F55FE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B9F7549-2CA2-4C57-977F-E56E1E5FB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97E3610-DF99-40EB-8460-0B6B643F7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767D657-EE79-472E-A098-0297D975E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1D95487-B784-4A2A-BF61-2FE625DA7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9441342-D566-4060-997F-8BC5AE1E4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0F16AD7-B7B1-477B-A6FD-C7039CE27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DE1C334-E3AF-43DE-A9D9-838856E517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6667332-EC65-4550-A813-31931CAE6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6B5A67B-372C-423A-A902-26E68E546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B9E5F16-B77D-49C5-B547-E9EA9E3F6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931A3C1-0DBB-42D2-8BA1-3431C56CE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5CAF57B-0A01-49C0-AE8A-05BBDC577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B011D8E-3DEF-4238-8951-8308FEE2B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56BC91A-AC10-48F4-B7AE-10BD5E864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E1035F4-C0AB-40B9-AC1F-64F557480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4F72403-D4BE-439B-8763-D31DE2356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BACC24F-03CA-4FF5-A3B6-053ACCB5E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0011904-9F8D-47D2-9368-C45B4321A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CA784B3-CDC8-4BFB-9969-E301FD86E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064561B-5477-4FF2-83A8-524C22020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8F27A91-B21A-4AAF-AD29-D0CAFAEE2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F0295ED-F791-4E80-84F5-0B109B4BB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9D5BC65-924E-4883-A27F-FDA731321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C047EE1-0328-4CA8-B2F8-0D056264E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F949DAE-DAA1-4990-A85C-AE2E4148E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C397DD1-0A70-49D8-ACE5-59BA7E93E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497263"/>
            <a:ext cx="9144000" cy="2854325"/>
            <a:chOff x="0" y="2203"/>
            <a:chExt cx="5760" cy="1798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0" y="2203"/>
              <a:ext cx="5760" cy="288"/>
            </a:xfrm>
            <a:custGeom>
              <a:avLst/>
              <a:gdLst>
                <a:gd name="T0" fmla="*/ 5760 w 5760"/>
                <a:gd name="T1" fmla="*/ 0 h 2117"/>
                <a:gd name="T2" fmla="*/ 5760 w 5760"/>
                <a:gd name="T3" fmla="*/ 39 h 2117"/>
                <a:gd name="T4" fmla="*/ 0 w 5760"/>
                <a:gd name="T5" fmla="*/ 39 h 2117"/>
                <a:gd name="T6" fmla="*/ 0 w 5760"/>
                <a:gd name="T7" fmla="*/ 23 h 2117"/>
                <a:gd name="T8" fmla="*/ 2784 w 5760"/>
                <a:gd name="T9" fmla="*/ 17 h 2117"/>
                <a:gd name="T10" fmla="*/ 5760 w 5760"/>
                <a:gd name="T11" fmla="*/ 0 h 2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117">
                  <a:moveTo>
                    <a:pt x="5760" y="0"/>
                  </a:moveTo>
                  <a:cubicBezTo>
                    <a:pt x="5760" y="1058"/>
                    <a:pt x="5760" y="2117"/>
                    <a:pt x="5760" y="2117"/>
                  </a:cubicBezTo>
                  <a:lnTo>
                    <a:pt x="0" y="2117"/>
                  </a:lnTo>
                  <a:cubicBezTo>
                    <a:pt x="0" y="2117"/>
                    <a:pt x="0" y="1685"/>
                    <a:pt x="0" y="1253"/>
                  </a:cubicBezTo>
                  <a:cubicBezTo>
                    <a:pt x="802" y="1222"/>
                    <a:pt x="1824" y="1126"/>
                    <a:pt x="2784" y="917"/>
                  </a:cubicBezTo>
                  <a:cubicBezTo>
                    <a:pt x="3744" y="708"/>
                    <a:pt x="4312" y="552"/>
                    <a:pt x="576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4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3244"/>
              <a:ext cx="1654" cy="7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" y="6129338"/>
            <a:ext cx="3209925" cy="7286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chemeClr val="tx2"/>
                </a:solidFill>
                <a:latin typeface="Arial" pitchFamily="34" charset="0"/>
              </a:rPr>
              <a:t>AT&amp;T Proprietary (Internal Use Only)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</a:rPr>
              <a:t>Not for use or disclosure outside the AT&amp;T companies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</a:rPr>
              <a:t>except under written agreement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10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358900" y="903288"/>
            <a:ext cx="7099300" cy="11160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58900" y="2151063"/>
            <a:ext cx="7099300" cy="11382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defTabSz="947738" eaLnBrk="0" hangingPunct="0">
              <a:spcBef>
                <a:spcPct val="0"/>
              </a:spcBef>
              <a:buClr>
                <a:schemeClr val="tx2"/>
              </a:buClr>
              <a:buFontTx/>
              <a:buNone/>
              <a:defRPr sz="26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1E2E677-286E-4A29-8176-6ED15BC3E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3233E9B-8B94-459C-9E58-71E42F2A1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A6E82AB-2DC8-4A8B-B809-B4AC335F62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2E5964F-6532-4AFC-8452-A398E9E52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8346BB5-83A8-48AE-A964-BB25C7FEE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BE30380-C8A6-4D9F-9EF9-012105631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78E096D-A9CD-4683-817C-9AD31A416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3A9B9A1-CFD5-4F92-95E2-9E03D90AF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791C09D-73D8-41C0-83DB-CABCA566E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90C03D6-3BC9-4006-ADDF-46BC54419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C13BB77-F2A3-4899-8F84-6E1CEA8E9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D37E0C6-959F-403F-B873-46BA9E1EF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44BE49-1B3C-4B19-BB74-BF840CA7B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488492E-C540-4F9C-88C6-1CB8592DB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49DC34E-BDD4-46B3-83DE-70E8D3F4B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3A3A8E8-B26B-4515-BDAE-3374DBEBF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72AAF35-21AF-4900-BA59-31C787863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3F01031-D6EB-4EE7-9AE3-C49A14D2E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2931B46-9FC6-421C-A62E-3541CB1FD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F810EE8-ECF1-4042-84DE-2CE67ACC6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1F732A7-8349-45BC-99A1-E0723E9B9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B0B8E94-7282-46C3-9207-877A80DD9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3326C55-5DCF-43D3-BF65-D82670CAD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A252F71-2A2C-40BA-937A-682342D2E2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145A482-E632-495C-BBF2-30D5790F1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DEA6078-500A-4948-9B29-DB98D2A7E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330760C-439F-466B-94A6-291EAB13D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5872FBC-DE0D-4A2C-8F4C-024CBFE7A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F51591B-7AA8-4E86-925E-69325B8FE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05B2F39-6612-4952-96DD-3C5080AD5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28C60AA-2870-41A0-BF4F-CB5851B2A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B9790A4-0EB4-4693-A0B0-D5861938B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C3D82C7-1B44-4490-8C3E-ECEFB2538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3FCC4F0-E05B-4A8B-8D02-BC856E9A4E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E51B4C5-E0AD-465D-9CB8-0270D6FB3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73073BC-B554-45DA-B264-8FCD02BC9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CB57AAF-C98B-481B-B516-3234B726A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B018F9D-CA29-44FD-BF15-AF5A112D6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F0074D5-08EB-47A7-B558-8BF71D651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AF91F56-5AE5-48A8-ADA1-B1C68BD15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A5BFE9E-AC31-496A-AC64-DC13FEC6A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C4F1B67-33A9-4EAF-B940-2598CEC8D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88ABCE6-2A42-43A6-A9E1-16FE84AE9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5153110-4915-4208-8185-AE9F2CA40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A3D3C53-8CB9-4CB6-B662-CE8344405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F34E666-8B5E-4EB8-B581-3D087072E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7CCB4E8-3694-4042-80D8-7748AC12D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EA0B192-8908-4850-B06D-AFE2A2974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37E5FE8-A8AD-4429-AF62-12B45323D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028FBA4-9832-431D-964E-E4BCFFF1D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C8C4210-CB85-4CE8-BEC6-66DC8BDCF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299BA64-97D9-4385-9804-F4B4ABEED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35DC4F1-3990-42B2-9BD6-B09DE4E3E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A7EDAF5-6282-4717-84B5-993B4869F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D43E6AD-12A3-4EAE-859B-503F74B46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7D57F31-5491-4B8D-99E8-21FAC2E5C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24286B7-1D1B-45B6-A191-8EDA02861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A5F1693-FB62-403D-9358-3FB049866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E2E42A6-47E6-4FD1-8F94-75E534F53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2BA55A5-384A-44CA-8874-636471FB3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5A81561-7C1B-40A4-88A5-9261FACEE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A154E9D-FA54-49F3-BABB-9D8C11E49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FA15B54-F533-4032-8059-CF2E672B3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EC7B6FC-8D06-4860-8FF8-CEED2C48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252B30A-79CF-41F0-BA70-64482BB69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9078551-7F11-453C-8BE1-C4F572828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E2A17E8-B272-4F9C-AEE3-41FE186F01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D1E0AFD-039A-4829-AE9E-D50BF3DCF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2C8E7C-CC97-4B23-8E54-DE037061B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6391694-3D9F-4769-904F-FA43728D4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DED1BA0-128F-4065-9230-E00834858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CCE3CA7-7B92-41B6-8D48-9DB47192B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EC1648D-38B1-4767-8708-F9D61A569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53CBB99-4652-42FF-81A4-6ABE76579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11C83DC-E1F2-4C64-AE4B-455C2E83E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C4A25B2-A83E-47F9-9DA0-3039F7CC2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F008535-695F-49D7-99AC-5C5DB3E5A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7A223B9-5CB9-4ED6-90F2-2CF527843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55A857-DE0B-41C4-B833-D3AC68019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908146A-98B4-4A3C-9014-9B761DE83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4863814-B67C-4F27-B6BC-18E441E8B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1AC4046-130E-45DF-BB21-4AD6AADEE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E0B5AF5-029A-43D0-BAAB-7376DF178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E030A60-CC08-44C7-8CCD-AD28D950E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B2FA5FA-027B-4C7D-A88C-961BA8F17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7622F05-83FF-4070-AF10-8FE3CDB08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E6B7D3B-2E70-4457-BACE-750B1F019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3C620E8-EA70-409B-A835-EFAF92DEE5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B5742CF-EBC4-47CE-A2C3-14C7966B6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A049C18-3BBA-48F3-A21A-CDAC90104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FA83A27-7834-4CEB-88BD-FFDB830FBF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9198EBA-8857-4883-8495-DA9218973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2D8711C-B843-426C-8FAB-9ECEC314D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46B3B0C-686D-4A21-8015-E75ACCA74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AD14098-A891-4250-A62C-135A1785F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646B12A-FAE9-481C-BE8F-23AAD7688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DA4377D-E17E-4DE0-91EF-9376325B9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B70849D-65C8-4BCF-AEA0-8AA6CDBBB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80EBAD2-C925-4B2A-AD71-4070C61C5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C3FC0A-772A-45FA-ACAD-37AD3EF55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80FD27B-8C9F-44D9-8B91-F9E590E28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C46C0D4-37B2-45B1-89AD-86C46841E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0AC3C53-AA24-41AF-8CD7-1E02B890E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rnl_cnsmr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7119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tt_globe_rgb_grd_pos_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77825"/>
            <a:ext cx="6048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14338" y="6362700"/>
            <a:ext cx="4613275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FFFFFF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649" y="381000"/>
            <a:ext cx="73707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4572000"/>
            <a:ext cx="310356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9E0DB38-7A40-4AED-AA0B-512915B21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D3B65BB-AE70-401F-AF2F-51B90E031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A3B73EB-F68D-4C6F-B797-A25532714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BBCD6BA-76D1-4690-BEA7-A85FADA81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862F37D-804E-45F9-AA85-6E0F47ECD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ED7D54C-859A-4272-9F42-BA583B5E8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A2367B5-B8FD-46F3-8C44-0582CB2E0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9422486-0FDB-43CD-9C78-E4D13FAAF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A74FCDD-A576-4C7F-AD3D-AF14731B5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rnl_cnsmr_exp_dvd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1790700"/>
            <a:ext cx="4932362" cy="914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 bwMode="gray">
          <a:xfrm>
            <a:off x="401681" y="381000"/>
            <a:ext cx="56943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97A5C9-6FCE-4FB0-9C0E-40C4904B9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1A8D557-93E2-4771-94A4-B23FB4815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3FBB2D5-AEAE-415C-8B62-25D60A45C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67553EA-3E02-4EAA-999B-8FFCBD420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BDF1851-46D1-49E9-9E92-40D4ECE57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E169805-3EB8-47C2-8227-CD10EF9AE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3C588BF-C48B-4ABB-97AD-C2C6A6D70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E523E23-7E86-4303-9BE8-149F9F991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09E6840-EBFA-4CA9-986A-CD1DD4421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EDF57F3-5694-40FE-9EAF-401A33709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40" y="1999721"/>
            <a:ext cx="8335133" cy="28585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C45244-5F40-4F76-8F50-3A3DB7181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8468E05-3DBE-43EC-BCF2-EC20502E8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449BEE0-9DB9-406A-BEBD-D2359F4CE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A6F7E3F-19F2-4A0A-B17D-36811F0F8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E990FB4-38AC-44B9-B8AB-B6878CCD2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A4D0D77-6DE1-4D5A-AA41-8AD751488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395E269-349D-43C8-9289-4A8BBD6DD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06A058-5A21-489A-A345-F554A076F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2CC44ED-AFF1-4C6F-B0EF-0FF6F533C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4BAC187-3D37-4BCF-A360-610C29A6C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0" y="19812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838" y="19812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948DA9-5B91-49FB-A208-164ADC855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26E4FA-09BA-49A7-83EE-58CE02D1E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5A1C3F2-1AC5-47E3-9E31-217AD9366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144BD22-6978-4A0E-8068-8A681DAD00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D1009F-301B-4C1A-9BC2-AC3B42807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5730009-444B-4F10-A4A5-3BCE973CC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0DB8B7-43C5-4E49-B8D8-4AAAA2744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4E7D03E-4583-4E53-A100-6BB10B36D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9869CA1-C7CC-40CF-9161-99A014D94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340C2FC-FF91-4F2E-B012-C2543C05B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06400" y="26670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910" y="26670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230" y="1981204"/>
            <a:ext cx="393617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800600" y="1981204"/>
            <a:ext cx="393866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1DEE14-A550-4FFA-999F-248D73824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DAA752C-740D-4E16-9FBD-961F7E518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3FDCBD2-5611-45DB-A93C-00927E236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DEF2A1E-F882-4DF6-BB36-F719BE481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AA4EEBF-F496-443F-B1EB-CF546E1A2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2A0B08B-EB2C-4558-8971-30B4C4E69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C7F0645-5F6B-4DCB-B41C-D44A581B8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02575A0-9256-4922-8DD4-EFCE04F9D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1442FF-F8C8-4338-9D79-AF8FB2ACF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7F2AC4D-B3BB-4623-A776-C16214D32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CD02514-AB03-4D9F-B52B-7B79F8B6D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2FE1D0D-917A-4FBF-9747-860FF9C06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29138" y="2562225"/>
            <a:ext cx="0" cy="3479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274763" y="2566988"/>
            <a:ext cx="656113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1284487" y="2669757"/>
            <a:ext cx="3150531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Grande"/>
              <a:buChar char="•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91050" y="2669757"/>
            <a:ext cx="3295682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 bwMode="gray">
          <a:xfrm>
            <a:off x="1270071" y="1981200"/>
            <a:ext cx="6603858" cy="533400"/>
          </a:xfrm>
          <a:prstGeom prst="rect">
            <a:avLst/>
          </a:prstGeom>
        </p:spPr>
        <p:txBody>
          <a:bodyPr vert="horz" bIns="0" anchor="b" anchorCtr="0"/>
          <a:lstStyle>
            <a:lvl1pPr algn="ctr"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9258B5-718E-4CAF-AF8D-0AEB66ADCD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3627945-BF2E-4E6A-94EF-8CAC69E5A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52610BB-4C3E-413E-BE68-08E203804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8263856-E635-41C5-90D7-4C1D34ED0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8C9E564-202A-43FA-A172-73AF44273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7C47F7D-D26C-4AC6-850A-94AAECF89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2D0BE37-492F-40CA-91DB-D80EE9E34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2872336-D73D-406A-9D92-A74186B67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5818F96-A8B7-441D-A187-7C5543EFC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B807FC7-F1EC-43B7-AA10-F17B43CF4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FD30D-FAB3-4A36-A19A-C04B7FFA8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C9E089A-8567-4C11-87CB-53EC41AC2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3C678DE-2BCC-4E88-9920-73D69F834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FA493D4-1116-447D-B652-807B0C82E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F644810-F284-456E-B77A-555D2C361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5B6DB80-DE96-44E1-B6CE-2C93CC48D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F88ECFC-58E3-4994-B38D-94910F8C3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52A3AF8-F2F7-4F69-B020-0FCD19F28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E7AD0F5-D0E2-4FB2-8F52-6D23E8619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30093A0-FA92-4651-B31D-DC7B10828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578600"/>
            <a:ext cx="1647825" cy="1524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solidFill>
                  <a:srgbClr val="FFFFFF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64FFBC0-D2D1-4838-A6ED-D959233D8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2D344F8-2E61-445E-B20F-5BAC2FB4E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DC52512-2202-4F1F-9511-27538E69A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1CC8CA8-FE2F-4851-A276-39CA6154A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8C65FA-EE13-4436-9556-496AB118E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D787009-D948-48F3-B1DD-56C8FF64F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236C731-363D-4654-B91A-0E8544FCD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C002936-CC32-47F4-85BE-7F92BBB1AD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7EA65B7-A595-4397-9AE3-A2CFBD00E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6472B60-F619-4EE3-9D94-DA64507C9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3EFA31C-F788-46AA-B96F-57300EE90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00080B2-668B-4BF2-B395-59B5487BD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D4B550-D840-4DBC-BECE-8FE6B58D6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C2D5B80-3245-428E-ADF1-A131404F6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7F4DFEF-FA5D-465F-B3E5-C87E87F8C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BA48AA8-C026-44AB-9CE1-51FAB8D71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3AE1A5F-781D-4896-B844-174408B86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2B8140F-F91C-4657-B202-F6033B6CB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7E7BBBE-BDC8-4772-9C02-FAE683A96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7A529F6-3C1D-4B30-B191-F0CB62B6F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B0014C6-0627-4999-9232-806951660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>
                <a:gd name="T0" fmla="*/ 0 w 5784"/>
                <a:gd name="T1" fmla="*/ 2118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866 h 2118"/>
                <a:gd name="T8" fmla="*/ 2892 w 5784"/>
                <a:gd name="T9" fmla="*/ 1781 h 2118"/>
                <a:gd name="T10" fmla="*/ 0 w 5784"/>
                <a:gd name="T11" fmla="*/ 2118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416401A-0A8F-4941-82D5-A632D170F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CF313DF-0A2E-4A7B-80B4-0856C770B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AB60999-4AF8-4A3A-8781-CF951969D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3EAC135-7D0D-4A04-AD6D-29AB60A67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DE54D6F-2AC4-4080-A282-4864EFEB6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E25343-67FF-4ACA-B4DD-204DAC806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6BE4DB8-7751-4AB0-934C-9B5AE50A2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BD4E046-A64B-4D67-9208-45828EE10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B2B3294-FD67-46B4-827E-50F8F0156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362FEFE-3C33-4AA7-B2E4-0B2BD55A7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50155E2-B71C-4F2E-A6AF-06A616912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6E1B314-A45B-45E3-ACD6-B15406693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1501ECC-4D70-42C7-B275-9E8776E7E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rnl_cnsmr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7119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tt_globe_rgb_grd_pos_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813" y="377825"/>
            <a:ext cx="6048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14338" y="6362700"/>
            <a:ext cx="4613275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FFFFFF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649" y="381000"/>
            <a:ext cx="73707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4572000"/>
            <a:ext cx="310356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rnl_cnsmr_exp_dvd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1790700"/>
            <a:ext cx="4932362" cy="914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 bwMode="gray">
          <a:xfrm>
            <a:off x="401681" y="381000"/>
            <a:ext cx="56943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C4E243-442A-44E2-BF6A-6DC671E60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40" y="1999721"/>
            <a:ext cx="8335133" cy="28585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9F09C7-6780-45E6-AA6A-61EB96D66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0" y="19812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838" y="19812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026C2E-6A56-43E6-9997-CDD03E9F3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06400" y="26670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910" y="26670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230" y="1981204"/>
            <a:ext cx="393617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800600" y="1981204"/>
            <a:ext cx="393866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5BD3B3-5945-49DA-BD57-5FE5BD1C3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29138" y="2562225"/>
            <a:ext cx="0" cy="3479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273175" y="2566988"/>
            <a:ext cx="65611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1284487" y="2669757"/>
            <a:ext cx="3150531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Grande"/>
              <a:buChar char="•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91050" y="2669757"/>
            <a:ext cx="3295682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 bwMode="gray">
          <a:xfrm>
            <a:off x="1270071" y="1981200"/>
            <a:ext cx="6603858" cy="533400"/>
          </a:xfrm>
          <a:prstGeom prst="rect">
            <a:avLst/>
          </a:prstGeom>
        </p:spPr>
        <p:txBody>
          <a:bodyPr vert="horz" bIns="0" anchor="b" anchorCtr="0"/>
          <a:lstStyle>
            <a:lvl1pPr algn="ctr"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8C0373-A3E3-400B-BF3B-17F478A1E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ECD500-00E7-41B0-AC89-D174D059D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84B34FF-2628-4F29-ABBC-4CAFAAF74A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xpressive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2241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0659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01638" y="6334125"/>
            <a:ext cx="385762" cy="152400"/>
          </a:xfrm>
        </p:spPr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82BFE0-C117-401B-97CF-DBF84297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tt_rp_hz_rgb_grd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475" y="381000"/>
            <a:ext cx="2278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titleslide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828675" y="6362700"/>
            <a:ext cx="5495925" cy="920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600" dirty="0" smtClean="0">
                <a:solidFill>
                  <a:srgbClr val="484848"/>
                </a:solidFill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01639" y="1152202"/>
            <a:ext cx="5541962" cy="1286198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2819400"/>
            <a:ext cx="5008562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xpressive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2241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3" y="1447803"/>
            <a:ext cx="7365171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401666" y="381000"/>
            <a:ext cx="694213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1638" y="6334125"/>
            <a:ext cx="385762" cy="152400"/>
          </a:xfrm>
        </p:spPr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648F35-D6E6-4BFA-B3BC-D045588CF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81" y="457200"/>
            <a:ext cx="8037513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3"/>
            <a:ext cx="8037512" cy="40513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578600"/>
            <a:ext cx="1647825" cy="1524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solidFill>
                  <a:srgbClr val="FFFFFF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08EF3DA1-1A7C-46E0-A862-4F83E0D07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06F4AC3-9788-4435-B63B-B939B5A29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0D2457F-BC01-47FB-8B3B-8488117FD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6F722D2-6FE1-4F74-8822-B43513EE9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3AFB839-AF16-4C29-A36B-399DF3F6A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5C3538F-FDD3-47C5-B363-808F3136E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48D8B30-4E85-44FE-BE12-E2D6D0ED4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4830767-5934-4B5B-9822-10D80759E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CC9CA00-4C42-4119-BE19-2431052D5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181DD0E-6EA4-4655-975E-165EAEB16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F3E1F1A-4A53-45C1-8870-C384747C9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B73E635-5815-48DC-829B-C40B6566E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D843B55-5CC3-48B7-8AB9-5662195D2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FDC2EC2-50CF-4A5E-BB8C-17D48C79F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1AD1B17-2A75-4B3D-9E18-F58331B80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B1E073-AE40-44E3-B852-ED639BA5A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26806BD-4A27-43FC-87E9-882C747F1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6918F92-A4BC-4B47-9A3F-156841C36D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2F8EC27-FB80-4125-A8AF-0182822FA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CAC17CF-0C97-40D7-8779-AC8045F09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9304F8E-5949-4BF4-AD97-D1F406802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A2C74A8-D5B2-4255-87BD-4E4C5B362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E68B063-8451-4888-9097-FE8A02109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D6C8931-6CCD-4376-8F06-4581D66D77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2D8E926-CBD0-4DDA-AC70-D1F778747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8A95412-3473-4585-B29B-7FA61B128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3559C42-C3FB-47C5-91C5-3A8AD58E6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4F446F7-0D87-47EF-BA39-A563A0A5A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5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2 h 2118"/>
                <a:gd name="T8" fmla="*/ 2892 w 5784"/>
                <a:gd name="T9" fmla="*/ 4 h 2118"/>
                <a:gd name="T10" fmla="*/ 0 w 5784"/>
                <a:gd name="T11" fmla="*/ 5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483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25D767C0-FAA2-4B6A-A89C-CAC57AC8B2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176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0216766F-2BEF-4521-9991-EAD0EEE322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4148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8640DE9E-62BC-45B5-872A-A462B5C3E2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2710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93A59AB9-B62F-4412-88E5-2CC05ABAAE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4470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FE8A0EAA-555F-4015-8E7E-F196EEBAB0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5161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7C556599-0760-42C4-A9EB-E44FA12114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5099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A79273A4-70C3-47F1-A182-C7198D8169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8767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E458491D-007A-403E-97E8-C88DF2C327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2805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46004016-BE01-460E-BE00-66D0A0FDE7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9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8AE33F-65C7-46B1-A9A2-9DF8A7780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BE92FAE-55A4-4814-B42F-F31651E6F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249C4E43-50EA-46AF-A0CA-A0E1779BAD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7516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0289441A-181A-4B7D-B530-6227E1CA0D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6557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90BF41C2-844C-4781-9DD5-E7C7F05DD3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48566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1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0 h 2118"/>
                <a:gd name="T8" fmla="*/ 2892 w 5784"/>
                <a:gd name="T9" fmla="*/ 1 h 2118"/>
                <a:gd name="T10" fmla="*/ 0 w 5784"/>
                <a:gd name="T11" fmla="*/ 1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dirty="0" smtClean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5231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BAB15557-3CBA-439F-A128-DF2637C7A9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5220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6D8872C6-689C-4CDE-80EF-4DABD63608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421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A37AFE88-C76C-406A-A930-CFF0F917D2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3678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5316D90E-91BB-48DA-8B63-C2C5F0A29C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352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7E85171E-558B-4E97-AFF6-474848D640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1448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9B28A543-4C52-4319-A9C2-2582E8F168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40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1636AC-2355-450C-AFC7-DD4620DAC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87F58C35-71C2-421D-95EC-F182626B37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16367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337D263C-0903-4192-A3A5-3C3C32AFD4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4853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76939C25-7A0C-430E-87F7-498EA212E8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841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ED5C8981-7F28-4B05-B1E3-0C8865F736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6835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4FB0A0EB-57EC-43B4-B2B6-93BA2B2E47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22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AC13A254-AA11-41C2-B22D-45B301233D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1586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latin typeface="Verdana"/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32668285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837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9351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9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94E6587-EB08-4C56-BB62-66AEAB054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0059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3647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6998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3986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8035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2059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740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58777003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1115288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1818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102E9BE-2F9B-4C5A-AA8D-5A9E2706A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91295520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060375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2515119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0491305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5243977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80255983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8368920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3706446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52412498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94867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FF9A16E-BB4A-4FF9-8B97-D9A3EF199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8346609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7762832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547174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8399652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2055530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8187968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285061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3424065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7152499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46898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24333A2-6D7D-4D48-8A20-B3A07A5B2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7003283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1128639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25354893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4720218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4285129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976637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3792649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2230509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1337174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55000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89442112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1646832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11596318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7968260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0228863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8892834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0872539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67726387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0928319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latin typeface="Verdana"/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597541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7AB1D1B-9730-464A-B7AD-69895A042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12994006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11847866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2914104441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893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0197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5867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2627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8407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5992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10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EC25FD4-3DAD-468A-A966-152AF2F57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24686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1438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55690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681888353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44373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6297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08212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9183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1022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60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4426E28-4BFE-490A-9D7A-1A5F5A948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7902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65608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0743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5852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50834459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90285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000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12943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170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5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F87447B-BA3B-4A45-A1B0-3E0DC94B0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C524692-61AA-4CE1-BC52-5FEF80613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465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6146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62487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4533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20237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260984443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06502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9718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2212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86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DD72EA6-6DBF-4E74-9F09-766ACED19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9488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2943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6325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6688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89714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9937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450742223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6538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34381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12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D0C3FFE-48B5-46AE-9DE2-1BC9CE4F5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09141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6023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977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36596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8890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85589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4553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523228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5869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86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550CB49-CA96-4EDD-9DC0-F7E78AD9D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1568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191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2088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4604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27884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01370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1721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60994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latin typeface="Verdana"/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80175318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28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D303EC1-4B9C-4227-8358-21A61DC9C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781603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20676031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7182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17600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95892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6082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3930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2069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249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11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F403A6F-44DB-45A7-8156-AD8B292ED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12047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9712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89957298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7093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9262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8269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24840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42225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30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71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0365A1B-E170-42CA-8214-0230F179B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00027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7981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47898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78433970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2910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440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9621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8219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8034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21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A8F8B9A-0606-4B2F-8700-F728DEAC2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30023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02640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99772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54166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latin typeface="Verdana"/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88071013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46174626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4185445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239892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0376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35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591A352-F40E-4B0D-8E11-285D6750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2038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67772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6812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79786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0334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729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09859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3752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684030091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20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48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8156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11348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1356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73868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47050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75522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31939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773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13986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1FA2221-5DB1-4810-9788-F91A9B596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83CEBD7-983F-47DD-BD64-790F5C4F3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3852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2233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92633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992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9709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76277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66839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8766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2408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26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F5E0741-6B0C-44C3-B2B6-378C63B32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2805848159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94312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2759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78906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24590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02756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29074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0521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46672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40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A0767F5-F020-4510-AD40-2F3728B44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66799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4060913760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8111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51513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3482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3798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780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07482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8805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97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32625C0-9DB3-470E-9AFC-FD4B28DE5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1918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5168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11491691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2805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2971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525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9905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05508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58615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286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278F7B4-9F39-45F8-9FFB-1D0FB86989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1606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33797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40490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20834407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6356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35526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6090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42547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17421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0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35F1FC7-196C-4BFC-9F90-D225FB133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9296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90488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6826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52567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247584383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275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05940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82114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15728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70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51F569-BAC9-4CAF-B709-7467C81E5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68869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45945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77724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14117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91746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latin typeface="Verdana"/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4040556428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08063563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12/12/2018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76587217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>
                <a:gd name="T0" fmla="*/ 0 w 5784"/>
                <a:gd name="T1" fmla="*/ 2118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866 h 2118"/>
                <a:gd name="T8" fmla="*/ 2892 w 5784"/>
                <a:gd name="T9" fmla="*/ 1781 h 2118"/>
                <a:gd name="T10" fmla="*/ 0 w 5784"/>
                <a:gd name="T11" fmla="*/ 2118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9376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416401A-0A8F-4941-82D5-A632D170F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9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153D5D6-8221-4FB6-969C-DEE5EC40D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CF313DF-0A2E-4A7B-80B4-0856C770B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9968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AB60999-4AF8-4A3A-8781-CF951969D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96748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3EAC135-7D0D-4A04-AD6D-29AB60A67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83030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DE54D6F-2AC4-4080-A282-4864EFEB6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4249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E25343-67FF-4ACA-B4DD-204DAC806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8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6BE4DB8-7751-4AB0-934C-9B5AE50A2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13110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BD4E046-A64B-4D67-9208-45828EE10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51680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B2B3294-FD67-46B4-827E-50F8F0156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7708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50155E2-B71C-4F2E-A6AF-06A616912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69385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6E1B314-A45B-45E3-ACD6-B15406693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65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56EA959-A129-44AE-8DD7-89B2362D8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1501ECC-4D70-42C7-B275-9E8776E7E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2159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>
                <a:gd name="T0" fmla="*/ 0 w 5784"/>
                <a:gd name="T1" fmla="*/ 2118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866 h 2118"/>
                <a:gd name="T8" fmla="*/ 2892 w 5784"/>
                <a:gd name="T9" fmla="*/ 1781 h 2118"/>
                <a:gd name="T10" fmla="*/ 0 w 5784"/>
                <a:gd name="T11" fmla="*/ 2118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Verdana"/>
              </a:endParaRPr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1965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8F0A-5294-49A1-B4BC-3E9DD0B84105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416401A-0A8F-4941-82D5-A632D170F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14644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BB05-6992-4663-8244-5EDBE270A861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CF313DF-0A2E-4A7B-80B4-0856C770B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08373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405B-9D7B-409E-B02C-BEFA6CB923FD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AB60999-4AF8-4A3A-8781-CF951969D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68734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66942-4E1D-421B-BB8D-07C8DAAEA405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3EAC135-7D0D-4A04-AD6D-29AB60A67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139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59699-D93A-4443-8AEB-1EEB09C6C6F3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DE54D6F-2AC4-4080-A282-4864EFEB6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35030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F404-FE97-48DF-A364-F380DE25C198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E25343-67FF-4ACA-B4DD-204DAC806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22202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37730-B9D4-4F6C-9122-B94056CDEEA9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6BE4DB8-7751-4AB0-934C-9B5AE50A2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3864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E049-9580-48E4-AE26-19F97E951474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BD4E046-A64B-4D67-9208-45828EE10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18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EFFA130-5F62-420C-9553-C650C1B55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02651-E5FB-4033-B866-39137FEB2F08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B2B3294-FD67-46B4-827E-50F8F0156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10037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9897-097A-4868-8DC9-42D805BFD3AB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50155E2-B71C-4F2E-A6AF-06A616912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2549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22A6E-0C2E-437D-BCB5-318AB664BE96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6E1B314-A45B-45E3-ACD6-B15406693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55125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0BD0-AF60-4667-AA64-FFD224583749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1501ECC-4D70-42C7-B275-9E8776E7E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0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2B91639-192A-4FA7-B27F-D87A1545DA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8D3805-0ABE-49A0-A5C6-51F788030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82655D-D94E-4A00-88D6-189CCC00B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rnl_cnsmr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7119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tt_globe_rgb_grd_pos_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813" y="377825"/>
            <a:ext cx="6048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14338" y="6362700"/>
            <a:ext cx="4613275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FFFFFF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649" y="381000"/>
            <a:ext cx="73707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4572000"/>
            <a:ext cx="310356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rnl_cnsmr_exp_dvd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1790700"/>
            <a:ext cx="4932362" cy="914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 bwMode="gray">
          <a:xfrm>
            <a:off x="401681" y="381000"/>
            <a:ext cx="56943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1D7A2-25A4-44D1-85CE-EF4313896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40" y="1999721"/>
            <a:ext cx="8335133" cy="28585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654A29-DDE3-4EC0-946B-12C5CC0D2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0" y="19812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838" y="19812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E66A50-4F99-4977-91D4-1FBA429CF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06400" y="26670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910" y="26670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230" y="1981204"/>
            <a:ext cx="393617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800600" y="1981204"/>
            <a:ext cx="393866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2967D9-783F-41A9-AEDB-5D2DF7684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29138" y="2562225"/>
            <a:ext cx="0" cy="3479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273175" y="2566988"/>
            <a:ext cx="65611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1284487" y="2669757"/>
            <a:ext cx="3150531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Grande"/>
              <a:buChar char="•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91050" y="2669757"/>
            <a:ext cx="3295682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 bwMode="gray">
          <a:xfrm>
            <a:off x="1270071" y="1981200"/>
            <a:ext cx="6603858" cy="533400"/>
          </a:xfrm>
          <a:prstGeom prst="rect">
            <a:avLst/>
          </a:prstGeom>
        </p:spPr>
        <p:txBody>
          <a:bodyPr vert="horz" bIns="0" anchor="b" anchorCtr="0"/>
          <a:lstStyle>
            <a:lvl1pPr algn="ctr"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DB50AC-F03A-4FE4-BC41-F1BB4AE99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74F7D5-68E3-4316-B5C4-517A746CD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xpressive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2241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0659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01638" y="6334125"/>
            <a:ext cx="385762" cy="152400"/>
          </a:xfrm>
        </p:spPr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CB6C45-DB90-4019-B771-0CEBA3562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09466B6-ACDA-4AFE-8D08-CBE529D7D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tt_rp_hz_rgb_grd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475" y="381000"/>
            <a:ext cx="2278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titleslide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828675" y="6362700"/>
            <a:ext cx="5495925" cy="920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600" dirty="0" smtClean="0">
                <a:solidFill>
                  <a:srgbClr val="484848"/>
                </a:solidFill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01639" y="1152202"/>
            <a:ext cx="5541962" cy="1286198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2819400"/>
            <a:ext cx="5008562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xpressive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2241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3" y="1447803"/>
            <a:ext cx="7365171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401666" y="381000"/>
            <a:ext cx="694213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1638" y="6334125"/>
            <a:ext cx="385762" cy="152400"/>
          </a:xfrm>
        </p:spPr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9D17AC-4F0A-4C9C-B1C8-F4E498C6A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81" y="457200"/>
            <a:ext cx="8037513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3"/>
            <a:ext cx="8037512" cy="40513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578600"/>
            <a:ext cx="1647825" cy="1524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solidFill>
                  <a:srgbClr val="FFFFFF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51C2488-7C11-42B1-AD9F-336FF78F8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C731826-443B-4C6D-8CEB-45938C647D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2424C9B-6D5B-4452-989D-213DC55F3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B7D8FC6-C19E-40CB-AC16-C86A1A19D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1121D5C-5120-4C72-8FEF-B26354560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F9F61BE-6F21-4A66-9D5C-01B6E1656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110696E-D74F-41A6-80AA-CF78A3A5E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813B7F9-11EC-475B-BA02-D74EDAE04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58A7DFB-4460-4C45-B716-56F4A272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D6545C6-D108-4EE9-83B4-2986CF04F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B727E7-8DD2-405E-8635-ED61C9885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7F35326-1F3E-4EB9-8667-BD70B8E70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92C7A45-799B-4167-A67F-1A92420CE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CABF2AD-EF5B-404A-82F2-DBFC95A92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90DD9A4-CCE1-4365-A546-E47F2E0F2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0DB5155-1B2A-4D85-A03F-5716BE6AE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E9E1B25-2E3F-40C3-807D-D1D56A4B8B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1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image" Target="../media/image1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image" Target="../media/image1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slideLayout" Target="../slideLayouts/slideLayout352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slideLayout" Target="../slideLayouts/slideLayout351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0.xml"/><Relationship Id="rId13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4.xml"/><Relationship Id="rId1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8.xml"/><Relationship Id="rId11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0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411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image" Target="../media/image11.png"/><Relationship Id="rId7" Type="http://schemas.openxmlformats.org/officeDocument/2006/relationships/slideLayout" Target="../slideLayouts/slideLayout422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theme" Target="../theme/theme34.xm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5" Type="http://schemas.openxmlformats.org/officeDocument/2006/relationships/image" Target="../media/image11.png"/><Relationship Id="rId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8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9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500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95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503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506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slideLayout" Target="../slideLayouts/slideLayout537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39.xml"/><Relationship Id="rId1" Type="http://schemas.openxmlformats.org/officeDocument/2006/relationships/slideLayout" Target="../slideLayouts/slideLayout538.xml"/><Relationship Id="rId5" Type="http://schemas.openxmlformats.org/officeDocument/2006/relationships/image" Target="../media/image11.png"/><Relationship Id="rId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65.xml"/><Relationship Id="rId7" Type="http://schemas.openxmlformats.org/officeDocument/2006/relationships/slideLayout" Target="../slideLayouts/slideLayout569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64.xml"/><Relationship Id="rId1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8.xml"/><Relationship Id="rId11" Type="http://schemas.openxmlformats.org/officeDocument/2006/relationships/slideLayout" Target="../slideLayouts/slideLayout573.xml"/><Relationship Id="rId5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71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6.xml"/><Relationship Id="rId2" Type="http://schemas.openxmlformats.org/officeDocument/2006/relationships/slideLayout" Target="../slideLayouts/slideLayout575.xml"/><Relationship Id="rId1" Type="http://schemas.openxmlformats.org/officeDocument/2006/relationships/slideLayout" Target="../slideLayouts/slideLayout574.xml"/><Relationship Id="rId5" Type="http://schemas.openxmlformats.org/officeDocument/2006/relationships/image" Target="../media/image11.png"/><Relationship Id="rId4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79.xml"/><Relationship Id="rId7" Type="http://schemas.openxmlformats.org/officeDocument/2006/relationships/slideLayout" Target="../slideLayouts/slideLayout58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78.xml"/><Relationship Id="rId1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82.xml"/><Relationship Id="rId11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90.xml"/><Relationship Id="rId7" Type="http://schemas.openxmlformats.org/officeDocument/2006/relationships/slideLayout" Target="../slideLayouts/slideLayout59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93.xml"/><Relationship Id="rId11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01.xml"/><Relationship Id="rId7" Type="http://schemas.openxmlformats.org/officeDocument/2006/relationships/slideLayout" Target="../slideLayouts/slideLayout60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600.xml"/><Relationship Id="rId1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12.xml"/><Relationship Id="rId7" Type="http://schemas.openxmlformats.org/officeDocument/2006/relationships/slideLayout" Target="../slideLayouts/slideLayout61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611.xml"/><Relationship Id="rId1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5.xml"/><Relationship Id="rId11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14.xml"/><Relationship Id="rId10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13.xml"/><Relationship Id="rId9" Type="http://schemas.openxmlformats.org/officeDocument/2006/relationships/slideLayout" Target="../slideLayouts/slideLayout61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62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11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34.xml"/><Relationship Id="rId7" Type="http://schemas.openxmlformats.org/officeDocument/2006/relationships/slideLayout" Target="../slideLayouts/slideLayout63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633.xml"/><Relationship Id="rId1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7.xml"/><Relationship Id="rId11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636.xml"/><Relationship Id="rId10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4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45.xml"/><Relationship Id="rId7" Type="http://schemas.openxmlformats.org/officeDocument/2006/relationships/slideLayout" Target="../slideLayouts/slideLayout64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644.xml"/><Relationship Id="rId1" Type="http://schemas.openxmlformats.org/officeDocument/2006/relationships/slideLayout" Target="../slideLayouts/slideLayout643.xml"/><Relationship Id="rId6" Type="http://schemas.openxmlformats.org/officeDocument/2006/relationships/slideLayout" Target="../slideLayouts/slideLayout648.xml"/><Relationship Id="rId11" Type="http://schemas.openxmlformats.org/officeDocument/2006/relationships/slideLayout" Target="../slideLayouts/slideLayout653.xml"/><Relationship Id="rId5" Type="http://schemas.openxmlformats.org/officeDocument/2006/relationships/slideLayout" Target="../slideLayouts/slideLayout647.xml"/><Relationship Id="rId10" Type="http://schemas.openxmlformats.org/officeDocument/2006/relationships/slideLayout" Target="../slideLayouts/slideLayout652.xml"/><Relationship Id="rId4" Type="http://schemas.openxmlformats.org/officeDocument/2006/relationships/slideLayout" Target="../slideLayouts/slideLayout646.xml"/><Relationship Id="rId9" Type="http://schemas.openxmlformats.org/officeDocument/2006/relationships/slideLayout" Target="../slideLayouts/slideLayout65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56.xml"/><Relationship Id="rId7" Type="http://schemas.openxmlformats.org/officeDocument/2006/relationships/slideLayout" Target="../slideLayouts/slideLayout66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655.xml"/><Relationship Id="rId1" Type="http://schemas.openxmlformats.org/officeDocument/2006/relationships/slideLayout" Target="../slideLayouts/slideLayout654.xml"/><Relationship Id="rId6" Type="http://schemas.openxmlformats.org/officeDocument/2006/relationships/slideLayout" Target="../slideLayouts/slideLayout659.xml"/><Relationship Id="rId11" Type="http://schemas.openxmlformats.org/officeDocument/2006/relationships/slideLayout" Target="../slideLayouts/slideLayout664.xml"/><Relationship Id="rId5" Type="http://schemas.openxmlformats.org/officeDocument/2006/relationships/slideLayout" Target="../slideLayouts/slideLayout658.xml"/><Relationship Id="rId10" Type="http://schemas.openxmlformats.org/officeDocument/2006/relationships/slideLayout" Target="../slideLayouts/slideLayout663.xml"/><Relationship Id="rId4" Type="http://schemas.openxmlformats.org/officeDocument/2006/relationships/slideLayout" Target="../slideLayouts/slideLayout657.xml"/><Relationship Id="rId9" Type="http://schemas.openxmlformats.org/officeDocument/2006/relationships/slideLayout" Target="../slideLayouts/slideLayout662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7.xml"/><Relationship Id="rId2" Type="http://schemas.openxmlformats.org/officeDocument/2006/relationships/slideLayout" Target="../slideLayouts/slideLayout666.xml"/><Relationship Id="rId1" Type="http://schemas.openxmlformats.org/officeDocument/2006/relationships/slideLayout" Target="../slideLayouts/slideLayout665.xml"/><Relationship Id="rId5" Type="http://schemas.openxmlformats.org/officeDocument/2006/relationships/image" Target="../media/image11.png"/><Relationship Id="rId4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5.xml"/><Relationship Id="rId13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4.xml"/><Relationship Id="rId12" Type="http://schemas.openxmlformats.org/officeDocument/2006/relationships/slideLayout" Target="../slideLayouts/slideLayout679.xml"/><Relationship Id="rId2" Type="http://schemas.openxmlformats.org/officeDocument/2006/relationships/slideLayout" Target="../slideLayouts/slideLayout669.xml"/><Relationship Id="rId1" Type="http://schemas.openxmlformats.org/officeDocument/2006/relationships/slideLayout" Target="../slideLayouts/slideLayout668.xml"/><Relationship Id="rId6" Type="http://schemas.openxmlformats.org/officeDocument/2006/relationships/slideLayout" Target="../slideLayouts/slideLayout673.xml"/><Relationship Id="rId11" Type="http://schemas.openxmlformats.org/officeDocument/2006/relationships/slideLayout" Target="../slideLayouts/slideLayout678.xml"/><Relationship Id="rId5" Type="http://schemas.openxmlformats.org/officeDocument/2006/relationships/slideLayout" Target="../slideLayouts/slideLayout67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7.xml"/><Relationship Id="rId4" Type="http://schemas.openxmlformats.org/officeDocument/2006/relationships/slideLayout" Target="../slideLayouts/slideLayout671.xml"/><Relationship Id="rId9" Type="http://schemas.openxmlformats.org/officeDocument/2006/relationships/slideLayout" Target="../slideLayouts/slideLayout676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8.xml"/><Relationship Id="rId13" Type="http://schemas.openxmlformats.org/officeDocument/2006/relationships/slideLayout" Target="../slideLayouts/slideLayout693.xml"/><Relationship Id="rId3" Type="http://schemas.openxmlformats.org/officeDocument/2006/relationships/slideLayout" Target="../slideLayouts/slideLayout683.xml"/><Relationship Id="rId7" Type="http://schemas.openxmlformats.org/officeDocument/2006/relationships/slideLayout" Target="../slideLayouts/slideLayout687.xml"/><Relationship Id="rId12" Type="http://schemas.openxmlformats.org/officeDocument/2006/relationships/slideLayout" Target="../slideLayouts/slideLayout692.xml"/><Relationship Id="rId2" Type="http://schemas.openxmlformats.org/officeDocument/2006/relationships/slideLayout" Target="../slideLayouts/slideLayout682.xml"/><Relationship Id="rId1" Type="http://schemas.openxmlformats.org/officeDocument/2006/relationships/slideLayout" Target="../slideLayouts/slideLayout681.xml"/><Relationship Id="rId6" Type="http://schemas.openxmlformats.org/officeDocument/2006/relationships/slideLayout" Target="../slideLayouts/slideLayout686.xml"/><Relationship Id="rId11" Type="http://schemas.openxmlformats.org/officeDocument/2006/relationships/slideLayout" Target="../slideLayouts/slideLayout691.xml"/><Relationship Id="rId5" Type="http://schemas.openxmlformats.org/officeDocument/2006/relationships/slideLayout" Target="../slideLayouts/slideLayout68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90.xml"/><Relationship Id="rId4" Type="http://schemas.openxmlformats.org/officeDocument/2006/relationships/slideLayout" Target="../slideLayouts/slideLayout684.xml"/><Relationship Id="rId9" Type="http://schemas.openxmlformats.org/officeDocument/2006/relationships/slideLayout" Target="../slideLayouts/slideLayout689.xml"/><Relationship Id="rId14" Type="http://schemas.openxmlformats.org/officeDocument/2006/relationships/theme" Target="../theme/theme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1031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03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BA6A680-2BF8-4263-9A8E-6F6961AA9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3" r:id="rId1"/>
    <p:sldLayoutId id="2147486462" r:id="rId2"/>
    <p:sldLayoutId id="2147486463" r:id="rId3"/>
    <p:sldLayoutId id="2147486464" r:id="rId4"/>
    <p:sldLayoutId id="2147486465" r:id="rId5"/>
    <p:sldLayoutId id="2147486466" r:id="rId6"/>
    <p:sldLayoutId id="2147486467" r:id="rId7"/>
    <p:sldLayoutId id="2147486468" r:id="rId8"/>
    <p:sldLayoutId id="2147486469" r:id="rId9"/>
    <p:sldLayoutId id="2147486470" r:id="rId10"/>
    <p:sldLayoutId id="2147486471" r:id="rId11"/>
    <p:sldLayoutId id="2147486472" r:id="rId12"/>
    <p:sldLayoutId id="21474864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922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9224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32F71F9C-DB5B-43B3-B77A-419DA682E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9" r:id="rId1"/>
    <p:sldLayoutId id="2147486544" r:id="rId2"/>
    <p:sldLayoutId id="2147486545" r:id="rId3"/>
    <p:sldLayoutId id="2147486546" r:id="rId4"/>
    <p:sldLayoutId id="2147486547" r:id="rId5"/>
    <p:sldLayoutId id="2147486548" r:id="rId6"/>
    <p:sldLayoutId id="2147486549" r:id="rId7"/>
    <p:sldLayoutId id="2147486550" r:id="rId8"/>
    <p:sldLayoutId id="2147486551" r:id="rId9"/>
    <p:sldLayoutId id="2147486552" r:id="rId10"/>
    <p:sldLayoutId id="2147486553" r:id="rId11"/>
    <p:sldLayoutId id="2147486554" r:id="rId12"/>
    <p:sldLayoutId id="2147486555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0247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024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B42D2B9-CA29-452C-831C-33B67E07D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0" r:id="rId1"/>
    <p:sldLayoutId id="2147486556" r:id="rId2"/>
    <p:sldLayoutId id="2147486557" r:id="rId3"/>
    <p:sldLayoutId id="2147486558" r:id="rId4"/>
    <p:sldLayoutId id="2147486559" r:id="rId5"/>
    <p:sldLayoutId id="2147486560" r:id="rId6"/>
    <p:sldLayoutId id="2147486561" r:id="rId7"/>
    <p:sldLayoutId id="2147486562" r:id="rId8"/>
    <p:sldLayoutId id="2147486563" r:id="rId9"/>
    <p:sldLayoutId id="2147486564" r:id="rId10"/>
    <p:sldLayoutId id="2147486565" r:id="rId11"/>
    <p:sldLayoutId id="2147486566" r:id="rId12"/>
    <p:sldLayoutId id="2147486567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1271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127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205288E-2A6F-417E-86CD-E1F132A0D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1" r:id="rId1"/>
    <p:sldLayoutId id="2147486568" r:id="rId2"/>
    <p:sldLayoutId id="2147486569" r:id="rId3"/>
    <p:sldLayoutId id="2147486570" r:id="rId4"/>
    <p:sldLayoutId id="2147486571" r:id="rId5"/>
    <p:sldLayoutId id="2147486572" r:id="rId6"/>
    <p:sldLayoutId id="2147486573" r:id="rId7"/>
    <p:sldLayoutId id="2147486574" r:id="rId8"/>
    <p:sldLayoutId id="2147486575" r:id="rId9"/>
    <p:sldLayoutId id="2147486576" r:id="rId10"/>
    <p:sldLayoutId id="2147486577" r:id="rId11"/>
    <p:sldLayoutId id="2147486578" r:id="rId12"/>
    <p:sldLayoutId id="2147486579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2295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229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B9C1FA1-BC57-4DB2-B7F2-ABE695F2B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2" r:id="rId1"/>
    <p:sldLayoutId id="2147486580" r:id="rId2"/>
    <p:sldLayoutId id="2147486581" r:id="rId3"/>
    <p:sldLayoutId id="2147486582" r:id="rId4"/>
    <p:sldLayoutId id="2147486583" r:id="rId5"/>
    <p:sldLayoutId id="2147486584" r:id="rId6"/>
    <p:sldLayoutId id="2147486585" r:id="rId7"/>
    <p:sldLayoutId id="2147486586" r:id="rId8"/>
    <p:sldLayoutId id="2147486587" r:id="rId9"/>
    <p:sldLayoutId id="2147486588" r:id="rId10"/>
    <p:sldLayoutId id="2147486589" r:id="rId11"/>
    <p:sldLayoutId id="2147486590" r:id="rId12"/>
    <p:sldLayoutId id="2147486591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3316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3319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3320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9EC5C5F9-2A7C-49DA-B67B-C06CF22514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3" r:id="rId1"/>
    <p:sldLayoutId id="2147486592" r:id="rId2"/>
    <p:sldLayoutId id="2147486593" r:id="rId3"/>
    <p:sldLayoutId id="2147486594" r:id="rId4"/>
    <p:sldLayoutId id="2147486595" r:id="rId5"/>
    <p:sldLayoutId id="2147486596" r:id="rId6"/>
    <p:sldLayoutId id="2147486597" r:id="rId7"/>
    <p:sldLayoutId id="2147486598" r:id="rId8"/>
    <p:sldLayoutId id="2147486599" r:id="rId9"/>
    <p:sldLayoutId id="2147486600" r:id="rId10"/>
    <p:sldLayoutId id="2147486601" r:id="rId11"/>
    <p:sldLayoutId id="2147486602" r:id="rId12"/>
    <p:sldLayoutId id="2147486603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434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4344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8F6147F-98AE-44BB-BBE1-F9480AE6B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6604" r:id="rId2"/>
    <p:sldLayoutId id="2147486605" r:id="rId3"/>
    <p:sldLayoutId id="2147486606" r:id="rId4"/>
    <p:sldLayoutId id="2147486607" r:id="rId5"/>
    <p:sldLayoutId id="2147486608" r:id="rId6"/>
    <p:sldLayoutId id="2147486609" r:id="rId7"/>
    <p:sldLayoutId id="2147486610" r:id="rId8"/>
    <p:sldLayoutId id="2147486611" r:id="rId9"/>
    <p:sldLayoutId id="2147486612" r:id="rId10"/>
    <p:sldLayoutId id="2147486613" r:id="rId11"/>
    <p:sldLayoutId id="2147486614" r:id="rId12"/>
    <p:sldLayoutId id="2147486615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5367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536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FAEF09A-B684-4AD4-8278-6D95E8D96C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5" r:id="rId1"/>
    <p:sldLayoutId id="2147486616" r:id="rId2"/>
    <p:sldLayoutId id="2147486617" r:id="rId3"/>
    <p:sldLayoutId id="2147486618" r:id="rId4"/>
    <p:sldLayoutId id="2147486619" r:id="rId5"/>
    <p:sldLayoutId id="2147486620" r:id="rId6"/>
    <p:sldLayoutId id="2147486621" r:id="rId7"/>
    <p:sldLayoutId id="2147486622" r:id="rId8"/>
    <p:sldLayoutId id="2147486623" r:id="rId9"/>
    <p:sldLayoutId id="2147486624" r:id="rId10"/>
    <p:sldLayoutId id="2147486625" r:id="rId11"/>
    <p:sldLayoutId id="2147486626" r:id="rId12"/>
    <p:sldLayoutId id="2147486627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6391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6392" name="Picture 6" descr="att_slidedark_logo30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8C99255E-89FA-46DE-8F53-F97063EC2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6" r:id="rId1"/>
    <p:sldLayoutId id="2147486628" r:id="rId2"/>
    <p:sldLayoutId id="2147486629" r:id="rId3"/>
    <p:sldLayoutId id="2147486630" r:id="rId4"/>
    <p:sldLayoutId id="2147486631" r:id="rId5"/>
    <p:sldLayoutId id="2147486632" r:id="rId6"/>
    <p:sldLayoutId id="2147486633" r:id="rId7"/>
    <p:sldLayoutId id="2147486634" r:id="rId8"/>
    <p:sldLayoutId id="2147486635" r:id="rId9"/>
    <p:sldLayoutId id="2147486636" r:id="rId10"/>
    <p:sldLayoutId id="2147486637" r:id="rId11"/>
    <p:sldLayoutId id="2147486638" r:id="rId12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7415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7416" name="Picture 6" descr="att_slidedark_logo30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DB1060B-65BF-406A-AA80-48ED182EB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7" r:id="rId1"/>
    <p:sldLayoutId id="2147486639" r:id="rId2"/>
    <p:sldLayoutId id="2147486640" r:id="rId3"/>
    <p:sldLayoutId id="2147486641" r:id="rId4"/>
    <p:sldLayoutId id="2147486642" r:id="rId5"/>
    <p:sldLayoutId id="2147486643" r:id="rId6"/>
    <p:sldLayoutId id="2147486644" r:id="rId7"/>
    <p:sldLayoutId id="2147486645" r:id="rId8"/>
    <p:sldLayoutId id="2147486646" r:id="rId9"/>
    <p:sldLayoutId id="2147486647" r:id="rId10"/>
    <p:sldLayoutId id="2147486648" r:id="rId11"/>
    <p:sldLayoutId id="2147486649" r:id="rId12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8436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8439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440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8722A1F-1F05-4E1A-BD75-428919A83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8" r:id="rId1"/>
    <p:sldLayoutId id="2147486650" r:id="rId2"/>
    <p:sldLayoutId id="2147486651" r:id="rId3"/>
    <p:sldLayoutId id="2147486652" r:id="rId4"/>
    <p:sldLayoutId id="2147486653" r:id="rId5"/>
    <p:sldLayoutId id="2147486654" r:id="rId6"/>
    <p:sldLayoutId id="2147486655" r:id="rId7"/>
    <p:sldLayoutId id="2147486656" r:id="rId8"/>
    <p:sldLayoutId id="2147486657" r:id="rId9"/>
    <p:sldLayoutId id="2147486658" r:id="rId10"/>
    <p:sldLayoutId id="2147486659" r:id="rId11"/>
    <p:sldLayoutId id="2147486660" r:id="rId12"/>
    <p:sldLayoutId id="2147486661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794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  <p:sldLayoutId id="2147486480" r:id="rId8"/>
    <p:sldLayoutId id="2147486481" r:id="rId9"/>
    <p:sldLayoutId id="2147486482" r:id="rId10"/>
    <p:sldLayoutId id="21474864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946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9464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3C6359E-B37C-4099-BC9A-5D4D9FED2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9" r:id="rId1"/>
    <p:sldLayoutId id="2147486662" r:id="rId2"/>
    <p:sldLayoutId id="2147486663" r:id="rId3"/>
    <p:sldLayoutId id="2147486664" r:id="rId4"/>
    <p:sldLayoutId id="2147486665" r:id="rId5"/>
    <p:sldLayoutId id="2147486666" r:id="rId6"/>
    <p:sldLayoutId id="2147486667" r:id="rId7"/>
    <p:sldLayoutId id="2147486668" r:id="rId8"/>
    <p:sldLayoutId id="2147486669" r:id="rId9"/>
    <p:sldLayoutId id="2147486670" r:id="rId10"/>
    <p:sldLayoutId id="2147486671" r:id="rId11"/>
    <p:sldLayoutId id="2147486672" r:id="rId12"/>
    <p:sldLayoutId id="2147486673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2048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048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9C29835-1576-402E-A6AC-35239242B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0" r:id="rId1"/>
    <p:sldLayoutId id="2147486674" r:id="rId2"/>
    <p:sldLayoutId id="2147486675" r:id="rId3"/>
    <p:sldLayoutId id="2147486676" r:id="rId4"/>
    <p:sldLayoutId id="2147486677" r:id="rId5"/>
    <p:sldLayoutId id="2147486678" r:id="rId6"/>
    <p:sldLayoutId id="2147486679" r:id="rId7"/>
    <p:sldLayoutId id="2147486680" r:id="rId8"/>
    <p:sldLayoutId id="2147486681" r:id="rId9"/>
    <p:sldLayoutId id="2147486682" r:id="rId10"/>
    <p:sldLayoutId id="2147486683" r:id="rId11"/>
    <p:sldLayoutId id="2147486684" r:id="rId12"/>
    <p:sldLayoutId id="2147486685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1511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151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015A55AE-E4C1-4E74-9685-6FC72C71D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686" r:id="rId2"/>
    <p:sldLayoutId id="2147486687" r:id="rId3"/>
    <p:sldLayoutId id="2147486688" r:id="rId4"/>
    <p:sldLayoutId id="2147486689" r:id="rId5"/>
    <p:sldLayoutId id="2147486690" r:id="rId6"/>
    <p:sldLayoutId id="2147486691" r:id="rId7"/>
    <p:sldLayoutId id="2147486692" r:id="rId8"/>
    <p:sldLayoutId id="2147486693" r:id="rId9"/>
    <p:sldLayoutId id="2147486694" r:id="rId10"/>
    <p:sldLayoutId id="2147486695" r:id="rId11"/>
    <p:sldLayoutId id="2147486696" r:id="rId12"/>
    <p:sldLayoutId id="2147486697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2535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253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DBD5771-8909-4B19-9D93-2C0606C2F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2" r:id="rId1"/>
    <p:sldLayoutId id="2147486698" r:id="rId2"/>
    <p:sldLayoutId id="2147486699" r:id="rId3"/>
    <p:sldLayoutId id="2147486700" r:id="rId4"/>
    <p:sldLayoutId id="2147486701" r:id="rId5"/>
    <p:sldLayoutId id="2147486702" r:id="rId6"/>
    <p:sldLayoutId id="2147486703" r:id="rId7"/>
    <p:sldLayoutId id="2147486704" r:id="rId8"/>
    <p:sldLayoutId id="2147486705" r:id="rId9"/>
    <p:sldLayoutId id="2147486706" r:id="rId10"/>
    <p:sldLayoutId id="2147486707" r:id="rId11"/>
    <p:sldLayoutId id="2147486708" r:id="rId12"/>
    <p:sldLayoutId id="2147486709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3559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3560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2F57D82-4E00-4A34-8929-1E06F9F5E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3" r:id="rId1"/>
    <p:sldLayoutId id="2147486710" r:id="rId2"/>
    <p:sldLayoutId id="2147486711" r:id="rId3"/>
    <p:sldLayoutId id="2147486712" r:id="rId4"/>
    <p:sldLayoutId id="2147486713" r:id="rId5"/>
    <p:sldLayoutId id="2147486714" r:id="rId6"/>
    <p:sldLayoutId id="2147486715" r:id="rId7"/>
    <p:sldLayoutId id="2147486716" r:id="rId8"/>
    <p:sldLayoutId id="2147486717" r:id="rId9"/>
    <p:sldLayoutId id="2147486718" r:id="rId10"/>
    <p:sldLayoutId id="2147486719" r:id="rId11"/>
    <p:sldLayoutId id="2147486720" r:id="rId12"/>
    <p:sldLayoutId id="2147486721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458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4584" name="Picture 6" descr="att_slidedark_logo30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6A62ADF6-FFDF-4EF0-B234-7EDFFEB88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4" r:id="rId1"/>
    <p:sldLayoutId id="2147486722" r:id="rId2"/>
    <p:sldLayoutId id="2147486723" r:id="rId3"/>
    <p:sldLayoutId id="2147486724" r:id="rId4"/>
    <p:sldLayoutId id="2147486725" r:id="rId5"/>
    <p:sldLayoutId id="2147486726" r:id="rId6"/>
    <p:sldLayoutId id="2147486727" r:id="rId7"/>
    <p:sldLayoutId id="2147486728" r:id="rId8"/>
    <p:sldLayoutId id="2147486729" r:id="rId9"/>
    <p:sldLayoutId id="2147486730" r:id="rId10"/>
    <p:sldLayoutId id="2147486731" r:id="rId11"/>
    <p:sldLayoutId id="2147486732" r:id="rId12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5607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560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4A0AEB26-C65B-48EE-B987-23BE90D08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5" r:id="rId1"/>
    <p:sldLayoutId id="2147486733" r:id="rId2"/>
    <p:sldLayoutId id="2147486734" r:id="rId3"/>
    <p:sldLayoutId id="2147486735" r:id="rId4"/>
    <p:sldLayoutId id="2147486736" r:id="rId5"/>
    <p:sldLayoutId id="2147486737" r:id="rId6"/>
    <p:sldLayoutId id="2147486738" r:id="rId7"/>
    <p:sldLayoutId id="2147486739" r:id="rId8"/>
    <p:sldLayoutId id="2147486740" r:id="rId9"/>
    <p:sldLayoutId id="2147486741" r:id="rId10"/>
    <p:sldLayoutId id="2147486742" r:id="rId11"/>
    <p:sldLayoutId id="2147486743" r:id="rId12"/>
    <p:sldLayoutId id="2147486744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6631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663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7175C7F-DEC6-416C-979E-DEFFC4945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6" r:id="rId1"/>
    <p:sldLayoutId id="2147486745" r:id="rId2"/>
    <p:sldLayoutId id="2147486746" r:id="rId3"/>
    <p:sldLayoutId id="2147486747" r:id="rId4"/>
    <p:sldLayoutId id="2147486748" r:id="rId5"/>
    <p:sldLayoutId id="2147486749" r:id="rId6"/>
    <p:sldLayoutId id="2147486750" r:id="rId7"/>
    <p:sldLayoutId id="2147486751" r:id="rId8"/>
    <p:sldLayoutId id="2147486752" r:id="rId9"/>
    <p:sldLayoutId id="2147486753" r:id="rId10"/>
    <p:sldLayoutId id="2147486754" r:id="rId11"/>
    <p:sldLayoutId id="2147486755" r:id="rId12"/>
    <p:sldLayoutId id="2147486756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27655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765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B80FB10-C86D-45F0-825F-A25F8FAC3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7" r:id="rId1"/>
    <p:sldLayoutId id="2147486757" r:id="rId2"/>
    <p:sldLayoutId id="2147486758" r:id="rId3"/>
    <p:sldLayoutId id="2147486759" r:id="rId4"/>
    <p:sldLayoutId id="2147486760" r:id="rId5"/>
    <p:sldLayoutId id="2147486761" r:id="rId6"/>
    <p:sldLayoutId id="2147486762" r:id="rId7"/>
    <p:sldLayoutId id="2147486763" r:id="rId8"/>
    <p:sldLayoutId id="2147486764" r:id="rId9"/>
    <p:sldLayoutId id="2147486765" r:id="rId10"/>
    <p:sldLayoutId id="2147486766" r:id="rId11"/>
    <p:sldLayoutId id="2147486767" r:id="rId12"/>
    <p:sldLayoutId id="2147486768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att_globe_rgb_grd_pos_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813" y="377825"/>
            <a:ext cx="6048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1638" y="6342063"/>
            <a:ext cx="38576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0" hangingPunct="0">
              <a:spcBef>
                <a:spcPct val="50000"/>
              </a:spcBef>
              <a:defRPr sz="800" b="1">
                <a:solidFill>
                  <a:srgbClr val="808080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fld id="{6A71AAB6-DCE8-4B17-B1D6-7CE152A9F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828675" y="6362700"/>
            <a:ext cx="4614863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808080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8" r:id="rId1"/>
    <p:sldLayoutId id="2147486839" r:id="rId2"/>
    <p:sldLayoutId id="2147486840" r:id="rId3"/>
    <p:sldLayoutId id="2147486841" r:id="rId4"/>
    <p:sldLayoutId id="2147486842" r:id="rId5"/>
    <p:sldLayoutId id="2147486843" r:id="rId6"/>
    <p:sldLayoutId id="2147486844" r:id="rId7"/>
    <p:sldLayoutId id="2147486845" r:id="rId8"/>
    <p:sldLayoutId id="2147486846" r:id="rId9"/>
    <p:sldLayoutId id="2147486847" r:id="rId10"/>
    <p:sldLayoutId id="2147486848" r:id="rId11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att_globe_rgb_grd_pos_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77825"/>
            <a:ext cx="6048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1638" y="6342063"/>
            <a:ext cx="38576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0" hangingPunct="0">
              <a:spcBef>
                <a:spcPct val="50000"/>
              </a:spcBef>
              <a:defRPr sz="800" b="1">
                <a:solidFill>
                  <a:srgbClr val="808080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fld id="{6442AD6B-807B-4C5A-883C-22292CAD2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828675" y="6362700"/>
            <a:ext cx="4614863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808080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5" r:id="rId1"/>
    <p:sldLayoutId id="2147486796" r:id="rId2"/>
    <p:sldLayoutId id="2147486797" r:id="rId3"/>
    <p:sldLayoutId id="2147486798" r:id="rId4"/>
    <p:sldLayoutId id="2147486799" r:id="rId5"/>
    <p:sldLayoutId id="2147486800" r:id="rId6"/>
    <p:sldLayoutId id="2147486801" r:id="rId7"/>
    <p:sldLayoutId id="2147486802" r:id="rId8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970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9704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A346A26-9F08-424D-A36D-3DD9C1E49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1" r:id="rId1"/>
    <p:sldLayoutId id="2147486769" r:id="rId2"/>
    <p:sldLayoutId id="2147486770" r:id="rId3"/>
    <p:sldLayoutId id="2147486771" r:id="rId4"/>
    <p:sldLayoutId id="2147486772" r:id="rId5"/>
    <p:sldLayoutId id="2147486773" r:id="rId6"/>
    <p:sldLayoutId id="2147486774" r:id="rId7"/>
    <p:sldLayoutId id="2147486775" r:id="rId8"/>
    <p:sldLayoutId id="2147486776" r:id="rId9"/>
    <p:sldLayoutId id="2147486777" r:id="rId10"/>
    <p:sldLayoutId id="2147486778" r:id="rId11"/>
    <p:sldLayoutId id="2147486779" r:id="rId12"/>
    <p:sldLayoutId id="2147486780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0724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30727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3072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13C51E3-5AB9-47F3-B0B3-6D6F32E0E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2" r:id="rId1"/>
    <p:sldLayoutId id="2147486781" r:id="rId2"/>
    <p:sldLayoutId id="2147486782" r:id="rId3"/>
    <p:sldLayoutId id="2147486783" r:id="rId4"/>
    <p:sldLayoutId id="2147486784" r:id="rId5"/>
    <p:sldLayoutId id="2147486785" r:id="rId6"/>
    <p:sldLayoutId id="2147486786" r:id="rId7"/>
    <p:sldLayoutId id="2147486787" r:id="rId8"/>
    <p:sldLayoutId id="2147486788" r:id="rId9"/>
    <p:sldLayoutId id="2147486789" r:id="rId10"/>
    <p:sldLayoutId id="2147486790" r:id="rId11"/>
    <p:sldLayoutId id="2147486791" r:id="rId12"/>
    <p:sldLayoutId id="2147486792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1031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03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6F6201D4-D251-46BE-A155-51050560F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4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  <p:sldLayoutId id="2147486865" r:id="rId12"/>
    <p:sldLayoutId id="2147486866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1031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dirty="0" smtClean="0"/>
            </a:p>
          </p:txBody>
        </p:sp>
        <p:pic>
          <p:nvPicPr>
            <p:cNvPr id="103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5B37D33F-B10C-47ED-9AF3-0B7989C785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8" r:id="rId1"/>
    <p:sldLayoutId id="2147486869" r:id="rId2"/>
    <p:sldLayoutId id="2147486870" r:id="rId3"/>
    <p:sldLayoutId id="2147486871" r:id="rId4"/>
    <p:sldLayoutId id="2147486872" r:id="rId5"/>
    <p:sldLayoutId id="2147486873" r:id="rId6"/>
    <p:sldLayoutId id="2147486874" r:id="rId7"/>
    <p:sldLayoutId id="2147486875" r:id="rId8"/>
    <p:sldLayoutId id="2147486876" r:id="rId9"/>
    <p:sldLayoutId id="2147486877" r:id="rId10"/>
    <p:sldLayoutId id="2147486878" r:id="rId11"/>
    <p:sldLayoutId id="2147486879" r:id="rId12"/>
    <p:sldLayoutId id="2147486880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7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1" r:id="rId1"/>
    <p:sldLayoutId id="2147486932" r:id="rId2"/>
    <p:sldLayoutId id="2147486933" r:id="rId3"/>
    <p:sldLayoutId id="2147486934" r:id="rId4"/>
    <p:sldLayoutId id="2147486935" r:id="rId5"/>
    <p:sldLayoutId id="2147486936" r:id="rId6"/>
    <p:sldLayoutId id="2147486937" r:id="rId7"/>
    <p:sldLayoutId id="2147486938" r:id="rId8"/>
    <p:sldLayoutId id="2147486939" r:id="rId9"/>
    <p:sldLayoutId id="2147486940" r:id="rId10"/>
    <p:sldLayoutId id="2147486941" r:id="rId11"/>
    <p:sldLayoutId id="2147486943" r:id="rId12"/>
    <p:sldLayoutId id="2147486944" r:id="rId13"/>
    <p:sldLayoutId id="2147486945" r:id="rId14"/>
    <p:sldLayoutId id="2147486946" r:id="rId15"/>
    <p:sldLayoutId id="2147486947" r:id="rId16"/>
    <p:sldLayoutId id="2147486948" r:id="rId17"/>
    <p:sldLayoutId id="2147486949" r:id="rId18"/>
    <p:sldLayoutId id="2147486950" r:id="rId19"/>
    <p:sldLayoutId id="2147486951" r:id="rId20"/>
    <p:sldLayoutId id="2147486952" r:id="rId21"/>
    <p:sldLayoutId id="2147486953" r:id="rId22"/>
    <p:sldLayoutId id="2147486954" r:id="rId23"/>
    <p:sldLayoutId id="2147486955" r:id="rId24"/>
    <p:sldLayoutId id="2147486956" r:id="rId25"/>
    <p:sldLayoutId id="2147486957" r:id="rId26"/>
    <p:sldLayoutId id="2147486958" r:id="rId27"/>
    <p:sldLayoutId id="2147486959" r:id="rId28"/>
    <p:sldLayoutId id="2147486960" r:id="rId29"/>
    <p:sldLayoutId id="2147486961" r:id="rId30"/>
    <p:sldLayoutId id="2147486962" r:id="rId31"/>
    <p:sldLayoutId id="2147486963" r:id="rId32"/>
    <p:sldLayoutId id="2147486964" r:id="rId33"/>
    <p:sldLayoutId id="2147486965" r:id="rId34"/>
    <p:sldLayoutId id="2147486966" r:id="rId35"/>
    <p:sldLayoutId id="2147486967" r:id="rId36"/>
    <p:sldLayoutId id="2147486968" r:id="rId37"/>
    <p:sldLayoutId id="2147486969" r:id="rId38"/>
    <p:sldLayoutId id="2147486970" r:id="rId39"/>
    <p:sldLayoutId id="2147486971" r:id="rId40"/>
    <p:sldLayoutId id="2147486972" r:id="rId41"/>
    <p:sldLayoutId id="2147486973" r:id="rId42"/>
    <p:sldLayoutId id="2147486974" r:id="rId43"/>
    <p:sldLayoutId id="2147486975" r:id="rId44"/>
    <p:sldLayoutId id="2147486976" r:id="rId45"/>
    <p:sldLayoutId id="2147486977" r:id="rId46"/>
    <p:sldLayoutId id="2147486978" r:id="rId47"/>
    <p:sldLayoutId id="2147486979" r:id="rId48"/>
    <p:sldLayoutId id="2147486980" r:id="rId49"/>
    <p:sldLayoutId id="2147486981" r:id="rId50"/>
    <p:sldLayoutId id="2147486982" r:id="rId51"/>
    <p:sldLayoutId id="2147486983" r:id="rId52"/>
    <p:sldLayoutId id="2147486984" r:id="rId53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255C79AD-78EC-408C-AE95-0EB00D8A2188}" type="slidenum">
              <a:rPr lang="en-US" smtClean="0">
                <a:solidFill>
                  <a:srgbClr val="FFFFFF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13" r:id="rId1"/>
    <p:sldLayoutId id="2147487014" r:id="rId2"/>
    <p:sldLayoutId id="2147487015" r:id="rId3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6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17" r:id="rId1"/>
    <p:sldLayoutId id="2147487018" r:id="rId2"/>
    <p:sldLayoutId id="2147487019" r:id="rId3"/>
    <p:sldLayoutId id="2147487020" r:id="rId4"/>
    <p:sldLayoutId id="2147487021" r:id="rId5"/>
    <p:sldLayoutId id="2147487022" r:id="rId6"/>
    <p:sldLayoutId id="2147487023" r:id="rId7"/>
    <p:sldLayoutId id="2147487024" r:id="rId8"/>
    <p:sldLayoutId id="2147487025" r:id="rId9"/>
    <p:sldLayoutId id="2147487026" r:id="rId10"/>
    <p:sldLayoutId id="2147487027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3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29" r:id="rId1"/>
    <p:sldLayoutId id="2147487030" r:id="rId2"/>
    <p:sldLayoutId id="2147487031" r:id="rId3"/>
    <p:sldLayoutId id="2147487032" r:id="rId4"/>
    <p:sldLayoutId id="2147487033" r:id="rId5"/>
    <p:sldLayoutId id="2147487034" r:id="rId6"/>
    <p:sldLayoutId id="2147487035" r:id="rId7"/>
    <p:sldLayoutId id="2147487036" r:id="rId8"/>
    <p:sldLayoutId id="2147487037" r:id="rId9"/>
    <p:sldLayoutId id="2147487038" r:id="rId10"/>
    <p:sldLayoutId id="2147487039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41" r:id="rId1"/>
    <p:sldLayoutId id="2147487042" r:id="rId2"/>
    <p:sldLayoutId id="2147487043" r:id="rId3"/>
    <p:sldLayoutId id="2147487044" r:id="rId4"/>
    <p:sldLayoutId id="2147487045" r:id="rId5"/>
    <p:sldLayoutId id="2147487046" r:id="rId6"/>
    <p:sldLayoutId id="2147487047" r:id="rId7"/>
    <p:sldLayoutId id="2147487048" r:id="rId8"/>
    <p:sldLayoutId id="2147487049" r:id="rId9"/>
    <p:sldLayoutId id="2147487050" r:id="rId10"/>
    <p:sldLayoutId id="2147487051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53" r:id="rId1"/>
    <p:sldLayoutId id="2147487054" r:id="rId2"/>
    <p:sldLayoutId id="2147487055" r:id="rId3"/>
    <p:sldLayoutId id="2147487056" r:id="rId4"/>
    <p:sldLayoutId id="2147487057" r:id="rId5"/>
    <p:sldLayoutId id="2147487058" r:id="rId6"/>
    <p:sldLayoutId id="2147487059" r:id="rId7"/>
    <p:sldLayoutId id="2147487060" r:id="rId8"/>
    <p:sldLayoutId id="2147487061" r:id="rId9"/>
    <p:sldLayoutId id="2147487062" r:id="rId10"/>
    <p:sldLayoutId id="2147487063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076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3079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3080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D217C4F-E02B-474E-9874-153D07DC2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484" r:id="rId2"/>
    <p:sldLayoutId id="2147486485" r:id="rId3"/>
    <p:sldLayoutId id="2147486486" r:id="rId4"/>
    <p:sldLayoutId id="2147486487" r:id="rId5"/>
    <p:sldLayoutId id="2147486488" r:id="rId6"/>
    <p:sldLayoutId id="2147486489" r:id="rId7"/>
    <p:sldLayoutId id="2147486490" r:id="rId8"/>
    <p:sldLayoutId id="2147486491" r:id="rId9"/>
    <p:sldLayoutId id="2147486492" r:id="rId10"/>
    <p:sldLayoutId id="2147486493" r:id="rId11"/>
    <p:sldLayoutId id="2147486494" r:id="rId12"/>
    <p:sldLayoutId id="2147486495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1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65" r:id="rId1"/>
    <p:sldLayoutId id="2147487066" r:id="rId2"/>
    <p:sldLayoutId id="2147487067" r:id="rId3"/>
    <p:sldLayoutId id="2147487068" r:id="rId4"/>
    <p:sldLayoutId id="2147487069" r:id="rId5"/>
    <p:sldLayoutId id="2147487070" r:id="rId6"/>
    <p:sldLayoutId id="2147487071" r:id="rId7"/>
    <p:sldLayoutId id="2147487072" r:id="rId8"/>
    <p:sldLayoutId id="2147487073" r:id="rId9"/>
    <p:sldLayoutId id="2147487074" r:id="rId10"/>
    <p:sldLayoutId id="2147487075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8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77" r:id="rId1"/>
    <p:sldLayoutId id="2147487078" r:id="rId2"/>
    <p:sldLayoutId id="2147487079" r:id="rId3"/>
    <p:sldLayoutId id="2147487080" r:id="rId4"/>
    <p:sldLayoutId id="2147487081" r:id="rId5"/>
    <p:sldLayoutId id="2147487082" r:id="rId6"/>
    <p:sldLayoutId id="2147487083" r:id="rId7"/>
    <p:sldLayoutId id="2147487084" r:id="rId8"/>
    <p:sldLayoutId id="2147487085" r:id="rId9"/>
    <p:sldLayoutId id="2147487086" r:id="rId10"/>
    <p:sldLayoutId id="2147487087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8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89" r:id="rId1"/>
    <p:sldLayoutId id="2147487090" r:id="rId2"/>
    <p:sldLayoutId id="2147487091" r:id="rId3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8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93" r:id="rId1"/>
    <p:sldLayoutId id="2147487094" r:id="rId2"/>
    <p:sldLayoutId id="2147487095" r:id="rId3"/>
    <p:sldLayoutId id="2147487096" r:id="rId4"/>
    <p:sldLayoutId id="2147487097" r:id="rId5"/>
    <p:sldLayoutId id="2147487098" r:id="rId6"/>
    <p:sldLayoutId id="2147487099" r:id="rId7"/>
    <p:sldLayoutId id="2147487100" r:id="rId8"/>
    <p:sldLayoutId id="2147487101" r:id="rId9"/>
    <p:sldLayoutId id="2147487102" r:id="rId10"/>
    <p:sldLayoutId id="2147487103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5" r:id="rId1"/>
    <p:sldLayoutId id="2147487106" r:id="rId2"/>
    <p:sldLayoutId id="2147487107" r:id="rId3"/>
    <p:sldLayoutId id="2147487108" r:id="rId4"/>
    <p:sldLayoutId id="2147487109" r:id="rId5"/>
    <p:sldLayoutId id="2147487110" r:id="rId6"/>
    <p:sldLayoutId id="2147487111" r:id="rId7"/>
    <p:sldLayoutId id="2147487112" r:id="rId8"/>
    <p:sldLayoutId id="2147487113" r:id="rId9"/>
    <p:sldLayoutId id="2147487114" r:id="rId10"/>
    <p:sldLayoutId id="2147487115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0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7" r:id="rId1"/>
    <p:sldLayoutId id="2147487118" r:id="rId2"/>
    <p:sldLayoutId id="2147487119" r:id="rId3"/>
    <p:sldLayoutId id="2147487120" r:id="rId4"/>
    <p:sldLayoutId id="2147487121" r:id="rId5"/>
    <p:sldLayoutId id="2147487122" r:id="rId6"/>
    <p:sldLayoutId id="2147487123" r:id="rId7"/>
    <p:sldLayoutId id="2147487124" r:id="rId8"/>
    <p:sldLayoutId id="2147487125" r:id="rId9"/>
    <p:sldLayoutId id="2147487126" r:id="rId10"/>
    <p:sldLayoutId id="2147487127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255C79AD-78EC-408C-AE95-0EB00D8A2188}" type="slidenum">
              <a:rPr lang="en-US" smtClean="0">
                <a:solidFill>
                  <a:srgbClr val="FFFFFF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4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0" r:id="rId1"/>
    <p:sldLayoutId id="2147487131" r:id="rId2"/>
    <p:sldLayoutId id="2147487132" r:id="rId3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8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4" r:id="rId1"/>
    <p:sldLayoutId id="2147487135" r:id="rId2"/>
    <p:sldLayoutId id="2147487136" r:id="rId3"/>
    <p:sldLayoutId id="2147487137" r:id="rId4"/>
    <p:sldLayoutId id="2147487138" r:id="rId5"/>
    <p:sldLayoutId id="2147487139" r:id="rId6"/>
    <p:sldLayoutId id="2147487140" r:id="rId7"/>
    <p:sldLayoutId id="2147487141" r:id="rId8"/>
    <p:sldLayoutId id="2147487142" r:id="rId9"/>
    <p:sldLayoutId id="2147487143" r:id="rId10"/>
    <p:sldLayoutId id="2147487144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6" r:id="rId1"/>
    <p:sldLayoutId id="2147487147" r:id="rId2"/>
    <p:sldLayoutId id="2147487148" r:id="rId3"/>
    <p:sldLayoutId id="2147487149" r:id="rId4"/>
    <p:sldLayoutId id="2147487150" r:id="rId5"/>
    <p:sldLayoutId id="2147487151" r:id="rId6"/>
    <p:sldLayoutId id="2147487152" r:id="rId7"/>
    <p:sldLayoutId id="2147487153" r:id="rId8"/>
    <p:sldLayoutId id="2147487154" r:id="rId9"/>
    <p:sldLayoutId id="2147487155" r:id="rId10"/>
    <p:sldLayoutId id="2147487156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8" r:id="rId1"/>
    <p:sldLayoutId id="2147487159" r:id="rId2"/>
    <p:sldLayoutId id="2147487160" r:id="rId3"/>
    <p:sldLayoutId id="2147487161" r:id="rId4"/>
    <p:sldLayoutId id="2147487162" r:id="rId5"/>
    <p:sldLayoutId id="2147487163" r:id="rId6"/>
    <p:sldLayoutId id="2147487164" r:id="rId7"/>
    <p:sldLayoutId id="2147487165" r:id="rId8"/>
    <p:sldLayoutId id="2147487166" r:id="rId9"/>
    <p:sldLayoutId id="2147487167" r:id="rId10"/>
    <p:sldLayoutId id="2147487168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410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410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4104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D70DCF2-D24C-4E7D-893C-B402F3751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4" r:id="rId1"/>
    <p:sldLayoutId id="2147486496" r:id="rId2"/>
    <p:sldLayoutId id="2147486497" r:id="rId3"/>
    <p:sldLayoutId id="2147486498" r:id="rId4"/>
    <p:sldLayoutId id="2147486499" r:id="rId5"/>
    <p:sldLayoutId id="2147486500" r:id="rId6"/>
    <p:sldLayoutId id="2147486501" r:id="rId7"/>
    <p:sldLayoutId id="2147486502" r:id="rId8"/>
    <p:sldLayoutId id="2147486503" r:id="rId9"/>
    <p:sldLayoutId id="2147486504" r:id="rId10"/>
    <p:sldLayoutId id="2147486505" r:id="rId11"/>
    <p:sldLayoutId id="2147486506" r:id="rId12"/>
    <p:sldLayoutId id="2147486507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9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0" r:id="rId1"/>
    <p:sldLayoutId id="2147487171" r:id="rId2"/>
    <p:sldLayoutId id="2147487172" r:id="rId3"/>
    <p:sldLayoutId id="2147487173" r:id="rId4"/>
    <p:sldLayoutId id="2147487174" r:id="rId5"/>
    <p:sldLayoutId id="2147487175" r:id="rId6"/>
    <p:sldLayoutId id="2147487176" r:id="rId7"/>
    <p:sldLayoutId id="2147487177" r:id="rId8"/>
    <p:sldLayoutId id="2147487178" r:id="rId9"/>
    <p:sldLayoutId id="2147487179" r:id="rId10"/>
    <p:sldLayoutId id="2147487180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6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82" r:id="rId1"/>
    <p:sldLayoutId id="2147487183" r:id="rId2"/>
    <p:sldLayoutId id="2147487184" r:id="rId3"/>
    <p:sldLayoutId id="2147487185" r:id="rId4"/>
    <p:sldLayoutId id="2147487186" r:id="rId5"/>
    <p:sldLayoutId id="2147487187" r:id="rId6"/>
    <p:sldLayoutId id="2147487188" r:id="rId7"/>
    <p:sldLayoutId id="2147487189" r:id="rId8"/>
    <p:sldLayoutId id="2147487190" r:id="rId9"/>
    <p:sldLayoutId id="2147487191" r:id="rId10"/>
    <p:sldLayoutId id="2147487192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8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4" r:id="rId1"/>
    <p:sldLayoutId id="2147487195" r:id="rId2"/>
    <p:sldLayoutId id="2147487196" r:id="rId3"/>
    <p:sldLayoutId id="2147487197" r:id="rId4"/>
    <p:sldLayoutId id="2147487198" r:id="rId5"/>
    <p:sldLayoutId id="2147487199" r:id="rId6"/>
    <p:sldLayoutId id="2147487200" r:id="rId7"/>
    <p:sldLayoutId id="2147487201" r:id="rId8"/>
    <p:sldLayoutId id="2147487202" r:id="rId9"/>
    <p:sldLayoutId id="2147487203" r:id="rId10"/>
    <p:sldLayoutId id="2147487204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6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6" r:id="rId1"/>
    <p:sldLayoutId id="2147487207" r:id="rId2"/>
    <p:sldLayoutId id="2147487208" r:id="rId3"/>
    <p:sldLayoutId id="2147487209" r:id="rId4"/>
    <p:sldLayoutId id="2147487210" r:id="rId5"/>
    <p:sldLayoutId id="2147487211" r:id="rId6"/>
    <p:sldLayoutId id="2147487212" r:id="rId7"/>
    <p:sldLayoutId id="2147487213" r:id="rId8"/>
    <p:sldLayoutId id="2147487214" r:id="rId9"/>
    <p:sldLayoutId id="2147487215" r:id="rId10"/>
    <p:sldLayoutId id="2147487216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18" r:id="rId1"/>
    <p:sldLayoutId id="2147487219" r:id="rId2"/>
    <p:sldLayoutId id="2147487220" r:id="rId3"/>
    <p:sldLayoutId id="2147487221" r:id="rId4"/>
    <p:sldLayoutId id="2147487222" r:id="rId5"/>
    <p:sldLayoutId id="2147487223" r:id="rId6"/>
    <p:sldLayoutId id="2147487224" r:id="rId7"/>
    <p:sldLayoutId id="2147487225" r:id="rId8"/>
    <p:sldLayoutId id="2147487226" r:id="rId9"/>
    <p:sldLayoutId id="2147487227" r:id="rId10"/>
    <p:sldLayoutId id="2147487228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255C79AD-78EC-408C-AE95-0EB00D8A2188}" type="slidenum">
              <a:rPr lang="en-US" smtClean="0">
                <a:solidFill>
                  <a:srgbClr val="FFFFFF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3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42" r:id="rId1"/>
    <p:sldLayoutId id="2147487243" r:id="rId2"/>
    <p:sldLayoutId id="2147487244" r:id="rId3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27655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765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B80FB10-C86D-45F0-825F-A25F8FAC3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3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47" r:id="rId1"/>
    <p:sldLayoutId id="2147487248" r:id="rId2"/>
    <p:sldLayoutId id="2147487249" r:id="rId3"/>
    <p:sldLayoutId id="2147487250" r:id="rId4"/>
    <p:sldLayoutId id="2147487251" r:id="rId5"/>
    <p:sldLayoutId id="2147487252" r:id="rId6"/>
    <p:sldLayoutId id="2147487253" r:id="rId7"/>
    <p:sldLayoutId id="2147487254" r:id="rId8"/>
    <p:sldLayoutId id="2147487255" r:id="rId9"/>
    <p:sldLayoutId id="2147487256" r:id="rId10"/>
    <p:sldLayoutId id="2147487257" r:id="rId11"/>
    <p:sldLayoutId id="2147487258" r:id="rId12"/>
    <p:sldLayoutId id="2147487259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27655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Verdana"/>
              </a:endParaRPr>
            </a:p>
          </p:txBody>
        </p:sp>
        <p:pic>
          <p:nvPicPr>
            <p:cNvPr id="2765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3F63F8-F7E2-4BE5-B444-C1489BF541FF}" type="datetime1">
              <a:rPr lang="en-US" smtClean="0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B80FB10-C86D-45F0-825F-A25F8FAC3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1" r:id="rId1"/>
    <p:sldLayoutId id="2147487262" r:id="rId2"/>
    <p:sldLayoutId id="2147487263" r:id="rId3"/>
    <p:sldLayoutId id="2147487264" r:id="rId4"/>
    <p:sldLayoutId id="2147487265" r:id="rId5"/>
    <p:sldLayoutId id="2147487266" r:id="rId6"/>
    <p:sldLayoutId id="2147487267" r:id="rId7"/>
    <p:sldLayoutId id="2147487268" r:id="rId8"/>
    <p:sldLayoutId id="2147487269" r:id="rId9"/>
    <p:sldLayoutId id="2147487270" r:id="rId10"/>
    <p:sldLayoutId id="2147487271" r:id="rId11"/>
    <p:sldLayoutId id="2147487272" r:id="rId12"/>
    <p:sldLayoutId id="2147487273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5124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5127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512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94E323B-7142-4429-BF99-ACC16C83B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5" r:id="rId1"/>
    <p:sldLayoutId id="2147486508" r:id="rId2"/>
    <p:sldLayoutId id="2147486509" r:id="rId3"/>
    <p:sldLayoutId id="2147486510" r:id="rId4"/>
    <p:sldLayoutId id="2147486511" r:id="rId5"/>
    <p:sldLayoutId id="2147486512" r:id="rId6"/>
    <p:sldLayoutId id="2147486513" r:id="rId7"/>
    <p:sldLayoutId id="2147486514" r:id="rId8"/>
    <p:sldLayoutId id="2147486515" r:id="rId9"/>
    <p:sldLayoutId id="2147486516" r:id="rId10"/>
    <p:sldLayoutId id="2147486517" r:id="rId11"/>
    <p:sldLayoutId id="2147486518" r:id="rId12"/>
    <p:sldLayoutId id="2147486519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att_globe_rgb_grd_pos_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813" y="377825"/>
            <a:ext cx="6048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1638" y="6342063"/>
            <a:ext cx="38576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0" hangingPunct="0">
              <a:spcBef>
                <a:spcPct val="50000"/>
              </a:spcBef>
              <a:defRPr sz="800" b="1">
                <a:solidFill>
                  <a:srgbClr val="808080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fld id="{50656D1D-C318-414C-BF8E-20A72F740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828675" y="6362700"/>
            <a:ext cx="4614863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808080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6" r:id="rId1"/>
    <p:sldLayoutId id="2147486807" r:id="rId2"/>
    <p:sldLayoutId id="2147486808" r:id="rId3"/>
    <p:sldLayoutId id="2147486809" r:id="rId4"/>
    <p:sldLayoutId id="2147486810" r:id="rId5"/>
    <p:sldLayoutId id="2147486811" r:id="rId6"/>
    <p:sldLayoutId id="2147486812" r:id="rId7"/>
    <p:sldLayoutId id="2147486813" r:id="rId8"/>
    <p:sldLayoutId id="2147486814" r:id="rId9"/>
    <p:sldLayoutId id="2147486815" r:id="rId10"/>
    <p:sldLayoutId id="2147486816" r:id="rId11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7175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717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15EF6CB-A481-4ADA-886D-C3E4068DE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520" r:id="rId2"/>
    <p:sldLayoutId id="2147486521" r:id="rId3"/>
    <p:sldLayoutId id="2147486522" r:id="rId4"/>
    <p:sldLayoutId id="2147486523" r:id="rId5"/>
    <p:sldLayoutId id="2147486524" r:id="rId6"/>
    <p:sldLayoutId id="2147486525" r:id="rId7"/>
    <p:sldLayoutId id="2147486526" r:id="rId8"/>
    <p:sldLayoutId id="2147486527" r:id="rId9"/>
    <p:sldLayoutId id="2147486528" r:id="rId10"/>
    <p:sldLayoutId id="2147486529" r:id="rId11"/>
    <p:sldLayoutId id="2147486530" r:id="rId12"/>
    <p:sldLayoutId id="2147486531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8199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8200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953D6BA-8526-4D81-A5B8-B0C3CDF41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8" r:id="rId1"/>
    <p:sldLayoutId id="2147486532" r:id="rId2"/>
    <p:sldLayoutId id="2147486533" r:id="rId3"/>
    <p:sldLayoutId id="2147486534" r:id="rId4"/>
    <p:sldLayoutId id="2147486535" r:id="rId5"/>
    <p:sldLayoutId id="2147486536" r:id="rId6"/>
    <p:sldLayoutId id="2147486537" r:id="rId7"/>
    <p:sldLayoutId id="2147486538" r:id="rId8"/>
    <p:sldLayoutId id="2147486539" r:id="rId9"/>
    <p:sldLayoutId id="2147486540" r:id="rId10"/>
    <p:sldLayoutId id="2147486541" r:id="rId11"/>
    <p:sldLayoutId id="2147486542" r:id="rId12"/>
    <p:sldLayoutId id="2147486543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800475"/>
            <a:ext cx="77724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2pPr>
            <a:lvl3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3pPr>
            <a:lvl4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4pPr>
            <a:lvl5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defTabSz="947738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defTabSz="947738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defTabSz="947738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defTabSz="947738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AT&amp;T Modifications to Existing Wireless Facility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44 Farnsworth Street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Presentation to the Fort Point Channel Landmark District Commission</a:t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APP # 19.575 FPC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December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13, 2018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@ 6:00 p.m.</a:t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Boston City Hall –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Piemonte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Room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Michael R. Dolan, Esq.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kern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0" y="6096000"/>
            <a:ext cx="50561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416401A-0A8F-4941-82D5-A632D170FF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581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1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381000" y="6580188"/>
            <a:ext cx="817563" cy="152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Page </a:t>
            </a:r>
            <a:fld id="{A2B91639-192A-4FA7-B27F-D87A1545DAD5}" type="slidenum">
              <a:rPr lang="en-US" smtClean="0">
                <a:solidFill>
                  <a:srgbClr val="FFFFFF"/>
                </a:solidFill>
                <a:latin typeface="+mn-lt"/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8163"/>
            <a:ext cx="90011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416401A-0A8F-4941-82D5-A632D170FFC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47688"/>
            <a:ext cx="89820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5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381000" y="6580188"/>
            <a:ext cx="817563" cy="152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Page </a:t>
            </a:r>
            <a:fld id="{A2B91639-192A-4FA7-B27F-D87A1545DAD5}" type="slidenum">
              <a:rPr lang="en-US" smtClean="0">
                <a:solidFill>
                  <a:srgbClr val="FFFFFF"/>
                </a:solidFill>
                <a:latin typeface="+mn-lt"/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547688"/>
            <a:ext cx="88106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2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416401A-0A8F-4941-82D5-A632D170FFC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7688"/>
            <a:ext cx="90011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416401A-0A8F-4941-82D5-A632D170FFC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85800"/>
            <a:ext cx="80676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416401A-0A8F-4941-82D5-A632D170FFC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09600"/>
            <a:ext cx="80676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5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416401A-0A8F-4941-82D5-A632D170FFC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609600"/>
            <a:ext cx="80486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416401A-0A8F-4941-82D5-A632D170FFC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581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  <a:txDef>
      <a:spPr/>
      <a:bodyPr/>
      <a:lstStyle>
        <a:defPPr defTabSz="914400" eaLnBrk="1" hangingPunct="1">
          <a:lnSpc>
            <a:spcPct val="100000"/>
          </a:lnSpc>
          <a:defRPr sz="1800" b="0" dirty="0">
            <a:solidFill>
              <a:srgbClr val="4D4D4D"/>
            </a:solidFill>
            <a:latin typeface="Verdana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ternate Title Master">
  <a:themeElements>
    <a:clrScheme name="Alternate Title Master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lternate Title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lternate Title Master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1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3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_RethinkPossibleTemplate1">
  <a:themeElements>
    <a:clrScheme name="AT&amp;T Color Palette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808080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thinkPossibleTemplate1">
  <a:themeElements>
    <a:clrScheme name="AT&amp;T Color Palette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808080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6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7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8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Proprietary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6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7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6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7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8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8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9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0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1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2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3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4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5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9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0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29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0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ethinkPossibleTemplate1">
  <a:themeElements>
    <a:clrScheme name="AT&amp;T Color Palette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808080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79A9F1F29DE4E98F6CB072AD058F8" ma:contentTypeVersion="0" ma:contentTypeDescription="Create a new document." ma:contentTypeScope="" ma:versionID="107ae78bc758c46e49252dc1687878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9E9BCB-7844-4396-B0D8-DD9E839537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2F85F1-4710-405E-9F08-9A56289FF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F3FECE-259A-4CF4-A5DB-78C6BA8B0791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AT&amp;T Proprietary</Template>
  <TotalTime>0</TotalTime>
  <Words>28</Words>
  <Application>Microsoft Office PowerPoint</Application>
  <PresentationFormat>On-screen Show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57</vt:i4>
      </vt:variant>
      <vt:variant>
        <vt:lpstr>Slide Titles</vt:lpstr>
      </vt:variant>
      <vt:variant>
        <vt:i4>10</vt:i4>
      </vt:variant>
    </vt:vector>
  </HeadingPairs>
  <TitlesOfParts>
    <vt:vector size="67" baseType="lpstr">
      <vt:lpstr>AT&amp;T Proprietary</vt:lpstr>
      <vt:lpstr>Alternate Title Master</vt:lpstr>
      <vt:lpstr>1_RethinkPossibleTemplate1</vt:lpstr>
      <vt:lpstr>1_AT&amp;T Proprietary</vt:lpstr>
      <vt:lpstr>2_AT&amp;T Proprietary</vt:lpstr>
      <vt:lpstr>3_AT&amp;T Proprietary</vt:lpstr>
      <vt:lpstr>RethinkPossibleTemplate1</vt:lpstr>
      <vt:lpstr>4_AT&amp;T Proprietary</vt:lpstr>
      <vt:lpstr>5_AT&amp;T Proprietary</vt:lpstr>
      <vt:lpstr>6_AT&amp;T Proprietary</vt:lpstr>
      <vt:lpstr>7_AT&amp;T Proprietary</vt:lpstr>
      <vt:lpstr>8_AT&amp;T Proprietary</vt:lpstr>
      <vt:lpstr>9_AT&amp;T Proprietary</vt:lpstr>
      <vt:lpstr>10_AT&amp;T Proprietary</vt:lpstr>
      <vt:lpstr>11_AT&amp;T Proprietary</vt:lpstr>
      <vt:lpstr>12_AT&amp;T Proprietary</vt:lpstr>
      <vt:lpstr>13_AT&amp;T Proprietary</vt:lpstr>
      <vt:lpstr>14_AT&amp;T Proprietary</vt:lpstr>
      <vt:lpstr>15_AT&amp;T Proprietary</vt:lpstr>
      <vt:lpstr>16_AT&amp;T Proprietary</vt:lpstr>
      <vt:lpstr>17_AT&amp;T Proprietary</vt:lpstr>
      <vt:lpstr>18_AT&amp;T Proprietary</vt:lpstr>
      <vt:lpstr>19_AT&amp;T Proprietary</vt:lpstr>
      <vt:lpstr>20_AT&amp;T Proprietary</vt:lpstr>
      <vt:lpstr>21_AT&amp;T Proprietary</vt:lpstr>
      <vt:lpstr>22_AT&amp;T Proprietary</vt:lpstr>
      <vt:lpstr>23_AT&amp;T Proprietary</vt:lpstr>
      <vt:lpstr>24_AT&amp;T Proprietary</vt:lpstr>
      <vt:lpstr>2_RethinkPossibleTemplate1</vt:lpstr>
      <vt:lpstr>25_AT&amp;T Proprietary</vt:lpstr>
      <vt:lpstr>26_AT&amp;T Proprietary</vt:lpstr>
      <vt:lpstr>27_AT&amp;T Proprietary</vt:lpstr>
      <vt:lpstr>28_AT&amp;T Proprietary</vt:lpstr>
      <vt:lpstr>Proprietary</vt:lpstr>
      <vt:lpstr>16_blank</vt:lpstr>
      <vt:lpstr>blank</vt:lpstr>
      <vt:lpstr>1_blank</vt:lpstr>
      <vt:lpstr>2_blank</vt:lpstr>
      <vt:lpstr>3_blank</vt:lpstr>
      <vt:lpstr>4_blank</vt:lpstr>
      <vt:lpstr>5_blank</vt:lpstr>
      <vt:lpstr>17_blank</vt:lpstr>
      <vt:lpstr>6_blank</vt:lpstr>
      <vt:lpstr>7_blank</vt:lpstr>
      <vt:lpstr>8_blank</vt:lpstr>
      <vt:lpstr>18_blank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19_blank</vt:lpstr>
      <vt:lpstr>20_blank</vt:lpstr>
      <vt:lpstr>29_AT&amp;T Proprietary</vt:lpstr>
      <vt:lpstr>30_AT&amp;T Proprietary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AT&amp;T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Road Trip</dc:title>
  <dc:creator>Jesper Larsson</dc:creator>
  <cp:lastModifiedBy>Brown Rudnick</cp:lastModifiedBy>
  <cp:revision>4353</cp:revision>
  <cp:lastPrinted>2018-12-12T16:34:07Z</cp:lastPrinted>
  <dcterms:created xsi:type="dcterms:W3CDTF">2009-01-13T17:56:09Z</dcterms:created>
  <dcterms:modified xsi:type="dcterms:W3CDTF">2018-12-12T16:34:15Z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0x010100E5A79A9F1F29DE4E98F6CB072AD058F8</vt:lpwstr>
  </property>
</Properties>
</file>